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7" r:id="rId2"/>
    <p:sldId id="349" r:id="rId3"/>
    <p:sldId id="350" r:id="rId4"/>
    <p:sldId id="351" r:id="rId5"/>
    <p:sldId id="352" r:id="rId6"/>
    <p:sldId id="353" r:id="rId7"/>
    <p:sldId id="341" r:id="rId8"/>
    <p:sldId id="343" r:id="rId9"/>
    <p:sldId id="344" r:id="rId10"/>
    <p:sldId id="345" r:id="rId11"/>
    <p:sldId id="346" r:id="rId12"/>
    <p:sldId id="347" r:id="rId13"/>
    <p:sldId id="354" r:id="rId14"/>
    <p:sldId id="355" r:id="rId15"/>
    <p:sldId id="348" r:id="rId16"/>
    <p:sldId id="363" r:id="rId17"/>
    <p:sldId id="356" r:id="rId18"/>
    <p:sldId id="362" r:id="rId19"/>
    <p:sldId id="400" r:id="rId20"/>
    <p:sldId id="364" r:id="rId21"/>
    <p:sldId id="365" r:id="rId22"/>
    <p:sldId id="366" r:id="rId23"/>
    <p:sldId id="395" r:id="rId24"/>
    <p:sldId id="396" r:id="rId25"/>
    <p:sldId id="397" r:id="rId26"/>
    <p:sldId id="398" r:id="rId27"/>
    <p:sldId id="399" r:id="rId28"/>
    <p:sldId id="368" r:id="rId29"/>
    <p:sldId id="360" r:id="rId30"/>
    <p:sldId id="359" r:id="rId31"/>
    <p:sldId id="369" r:id="rId32"/>
    <p:sldId id="376" r:id="rId33"/>
    <p:sldId id="401" r:id="rId34"/>
    <p:sldId id="402" r:id="rId35"/>
    <p:sldId id="375" r:id="rId36"/>
    <p:sldId id="374" r:id="rId37"/>
    <p:sldId id="403" r:id="rId38"/>
    <p:sldId id="377" r:id="rId39"/>
    <p:sldId id="404" r:id="rId40"/>
    <p:sldId id="405" r:id="rId41"/>
    <p:sldId id="371" r:id="rId42"/>
    <p:sldId id="342" r:id="rId4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9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240"/>
    <a:srgbClr val="0070C0"/>
    <a:srgbClr val="FF0000"/>
    <a:srgbClr val="0F5CB1"/>
    <a:srgbClr val="4BACC6"/>
    <a:srgbClr val="4F81BD"/>
    <a:srgbClr val="A3E7FF"/>
    <a:srgbClr val="000000"/>
    <a:srgbClr val="FCD5B5"/>
    <a:srgbClr val="1DA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477" autoAdjust="0"/>
  </p:normalViewPr>
  <p:slideViewPr>
    <p:cSldViewPr>
      <p:cViewPr varScale="1">
        <p:scale>
          <a:sx n="66" d="100"/>
          <a:sy n="66" d="100"/>
        </p:scale>
        <p:origin x="1422" y="72"/>
      </p:cViewPr>
      <p:guideLst>
        <p:guide orient="horz" pos="2137"/>
        <p:guide pos="29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C1CBB-A8F7-4D91-86DB-C5C1470DE4B8}" type="doc">
      <dgm:prSet loTypeId="urn:microsoft.com/office/officeart/2005/8/layout/cycle2" loCatId="cycle" qsTypeId="urn:microsoft.com/office/officeart/2005/8/quickstyle/simple1#1" qsCatId="simple" csTypeId="urn:microsoft.com/office/officeart/2005/8/colors/colorful3#1" csCatId="colorful" phldr="1"/>
      <dgm:spPr/>
      <dgm:t>
        <a:bodyPr/>
        <a:lstStyle/>
        <a:p>
          <a:endParaRPr lang="zh-CN" altLang="en-US"/>
        </a:p>
      </dgm:t>
    </dgm:pt>
    <dgm:pt modelId="{61DA9FB8-2C04-47DD-A240-0B5C318EC660}">
      <dgm:prSet phldrT="[文本]" custT="1"/>
      <dgm:spPr>
        <a:solidFill>
          <a:srgbClr val="FF0000">
            <a:alpha val="60000"/>
          </a:srgbClr>
        </a:solidFill>
      </dgm:spPr>
      <dgm:t>
        <a:bodyPr/>
        <a:lstStyle/>
        <a:p>
          <a:r>
            <a:rPr lang="zh-CN" altLang="en-US" sz="11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税务实训产品</a:t>
          </a:r>
          <a:endParaRPr lang="zh-CN" altLang="en-US" sz="11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B2810B6-9DC4-4364-8622-69187D779D8C}" type="parTrans" cxnId="{E567129E-2C50-4612-881C-D34A836D7E35}">
      <dgm:prSet/>
      <dgm:spPr/>
      <dgm:t>
        <a:bodyPr/>
        <a:lstStyle/>
        <a:p>
          <a:endParaRPr lang="zh-CN" altLang="en-US" sz="2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BBF309C-9559-496A-8E18-01948F4D9A1E}" type="sibTrans" cxnId="{E567129E-2C50-4612-881C-D34A836D7E35}">
      <dgm:prSet custT="1"/>
      <dgm:spPr>
        <a:solidFill>
          <a:srgbClr val="C00000"/>
        </a:solidFill>
      </dgm:spPr>
      <dgm:t>
        <a:bodyPr/>
        <a:lstStyle/>
        <a:p>
          <a:endParaRPr lang="zh-CN" altLang="en-US" sz="1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2F31D0A-E994-4E79-BE18-864EDBED74CA}">
      <dgm:prSet phldrT="[文本]" custT="1"/>
      <dgm:spPr>
        <a:solidFill>
          <a:srgbClr val="FF0000">
            <a:alpha val="52000"/>
          </a:srgbClr>
        </a:solidFill>
      </dgm:spPr>
      <dgm:t>
        <a:bodyPr/>
        <a:lstStyle/>
        <a:p>
          <a:r>
            <a:rPr lang="zh-CN" altLang="en-US" sz="11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考试</a:t>
          </a:r>
          <a:endParaRPr lang="en-US" altLang="zh-CN" sz="1100" b="1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1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产品</a:t>
          </a:r>
          <a:endParaRPr lang="zh-CN" altLang="en-US" sz="11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3C99042-6A90-430A-93AF-D10CCD1E2A47}" type="parTrans" cxnId="{4632B8B7-E03A-44EF-A6DC-712ED3627C57}">
      <dgm:prSet/>
      <dgm:spPr/>
      <dgm:t>
        <a:bodyPr/>
        <a:lstStyle/>
        <a:p>
          <a:endParaRPr lang="zh-CN" altLang="en-US" sz="2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47980EB-1231-458C-A150-FEA9AF8563B1}" type="sibTrans" cxnId="{4632B8B7-E03A-44EF-A6DC-712ED3627C57}">
      <dgm:prSet custT="1"/>
      <dgm:spPr>
        <a:solidFill>
          <a:srgbClr val="FF0000">
            <a:alpha val="42000"/>
          </a:srgbClr>
        </a:solidFill>
      </dgm:spPr>
      <dgm:t>
        <a:bodyPr/>
        <a:lstStyle/>
        <a:p>
          <a:endParaRPr lang="zh-CN" altLang="en-US" sz="1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CBBFF56-6FF3-4821-BFE8-E3E665DF9841}">
      <dgm:prSet phldrT="[文本]" custT="1"/>
      <dgm:spPr>
        <a:solidFill>
          <a:srgbClr val="C00000"/>
        </a:solidFill>
      </dgm:spPr>
      <dgm:t>
        <a:bodyPr/>
        <a:lstStyle/>
        <a:p>
          <a:r>
            <a:rPr lang="zh-CN" altLang="en-US" sz="11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考试训练产品</a:t>
          </a:r>
          <a:endParaRPr lang="zh-CN" altLang="en-US" sz="11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026BB0C-C886-4CBC-9745-F004A4BDF849}" type="parTrans" cxnId="{788804ED-5CBE-4BD4-9F81-5ED56546D531}">
      <dgm:prSet/>
      <dgm:spPr/>
      <dgm:t>
        <a:bodyPr/>
        <a:lstStyle/>
        <a:p>
          <a:endParaRPr lang="zh-CN" altLang="en-US" sz="2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2F4E91D-9107-4873-9747-1E9E19766086}" type="sibTrans" cxnId="{788804ED-5CBE-4BD4-9F81-5ED56546D531}">
      <dgm:prSet custT="1"/>
      <dgm:spPr>
        <a:solidFill>
          <a:srgbClr val="FF0000"/>
        </a:solidFill>
      </dgm:spPr>
      <dgm:t>
        <a:bodyPr/>
        <a:lstStyle/>
        <a:p>
          <a:endParaRPr lang="zh-CN" altLang="en-US" sz="1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8A1CDE3-3ABA-4FAC-8162-11B65A679F15}">
      <dgm:prSet phldrT="[文本]" custT="1"/>
      <dgm:spPr>
        <a:solidFill>
          <a:srgbClr val="FF0000"/>
        </a:solidFill>
      </dgm:spPr>
      <dgm:t>
        <a:bodyPr/>
        <a:lstStyle/>
        <a:p>
          <a:r>
            <a:rPr lang="zh-CN" altLang="en-US" sz="11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资源</a:t>
          </a:r>
          <a:endParaRPr lang="en-US" altLang="zh-CN" sz="1100" b="1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1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产品</a:t>
          </a:r>
          <a:endParaRPr lang="zh-CN" altLang="en-US" sz="11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6CFCBAA-276D-425E-B162-C4250845492C}" type="parTrans" cxnId="{E91EBC6C-182C-4430-9276-A892902A84DE}">
      <dgm:prSet/>
      <dgm:spPr/>
      <dgm:t>
        <a:bodyPr/>
        <a:lstStyle/>
        <a:p>
          <a:endParaRPr lang="zh-CN" altLang="en-US" sz="2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9EA7DF6-5E21-4D5A-98B3-6C92AD140528}" type="sibTrans" cxnId="{E91EBC6C-182C-4430-9276-A892902A84DE}">
      <dgm:prSet custT="1"/>
      <dgm:spPr>
        <a:solidFill>
          <a:srgbClr val="FF0000">
            <a:alpha val="70000"/>
          </a:srgbClr>
        </a:solidFill>
      </dgm:spPr>
      <dgm:t>
        <a:bodyPr/>
        <a:lstStyle/>
        <a:p>
          <a:endParaRPr lang="zh-CN" altLang="en-US" sz="1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27ACB88-49C3-4B13-88B4-2BC31CB384CD}">
      <dgm:prSet phldrT="[文本]" custT="1"/>
      <dgm:spPr>
        <a:solidFill>
          <a:srgbClr val="FF0000">
            <a:alpha val="70000"/>
          </a:srgbClr>
        </a:solidFill>
      </dgm:spPr>
      <dgm:t>
        <a:bodyPr/>
        <a:lstStyle/>
        <a:p>
          <a:r>
            <a:rPr lang="zh-CN" altLang="en-US" sz="11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认证</a:t>
          </a:r>
          <a:endParaRPr lang="en-US" altLang="zh-CN" sz="1100" b="1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11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产品</a:t>
          </a:r>
          <a:endParaRPr lang="zh-CN" altLang="en-US" sz="11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A71BBB7-606E-4E20-87E1-75BFCC21B0C8}" type="parTrans" cxnId="{9105CAAD-D01E-4764-97B8-BB6C3D80AFB8}">
      <dgm:prSet/>
      <dgm:spPr/>
      <dgm:t>
        <a:bodyPr/>
        <a:lstStyle/>
        <a:p>
          <a:endParaRPr lang="zh-CN" altLang="en-US" sz="2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D9B4B2A-0A99-484B-B13D-3F7C658F05A5}" type="sibTrans" cxnId="{9105CAAD-D01E-4764-97B8-BB6C3D80AFB8}">
      <dgm:prSet custT="1"/>
      <dgm:spPr>
        <a:solidFill>
          <a:srgbClr val="FF0000">
            <a:alpha val="47000"/>
          </a:srgbClr>
        </a:solidFill>
      </dgm:spPr>
      <dgm:t>
        <a:bodyPr/>
        <a:lstStyle/>
        <a:p>
          <a:endParaRPr lang="zh-CN" altLang="en-US" sz="1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C47A6C9-75FF-4BB6-A5A6-85C966601837}">
      <dgm:prSet phldrT="[文本]" custT="1"/>
      <dgm:spPr>
        <a:solidFill>
          <a:srgbClr val="C00000">
            <a:alpha val="64000"/>
          </a:srgbClr>
        </a:solidFill>
      </dgm:spPr>
      <dgm:t>
        <a:bodyPr/>
        <a:lstStyle/>
        <a:p>
          <a:r>
            <a:rPr lang="zh-CN" altLang="en-US" sz="11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会计实训产品</a:t>
          </a:r>
          <a:endParaRPr lang="zh-CN" altLang="en-US" sz="11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D43ACE0-2784-475B-AEB3-29A7242A0840}" type="parTrans" cxnId="{D688793C-25CA-497D-AE67-260C69EB7594}">
      <dgm:prSet/>
      <dgm:spPr/>
      <dgm:t>
        <a:bodyPr/>
        <a:lstStyle/>
        <a:p>
          <a:endParaRPr lang="zh-CN" altLang="en-US" sz="28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94CFC48-1921-46E0-A44C-178C87625D9E}" type="sibTrans" cxnId="{D688793C-25CA-497D-AE67-260C69EB7594}">
      <dgm:prSet custT="1"/>
      <dgm:spPr>
        <a:solidFill>
          <a:srgbClr val="C00000">
            <a:alpha val="57000"/>
          </a:srgbClr>
        </a:solidFill>
      </dgm:spPr>
      <dgm:t>
        <a:bodyPr/>
        <a:lstStyle/>
        <a:p>
          <a:endParaRPr lang="zh-CN" altLang="en-US" sz="1000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0359675-B6AB-41D0-BAB6-7607750F6C6D}" type="pres">
      <dgm:prSet presAssocID="{C8EC1CBB-A8F7-4D91-86DB-C5C1470DE4B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089B4AC-1387-46B2-A961-FA94341407A7}" type="pres">
      <dgm:prSet presAssocID="{61DA9FB8-2C04-47DD-A240-0B5C318EC66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97A07A-B565-4F2C-A9F2-7DB66324D782}" type="pres">
      <dgm:prSet presAssocID="{7BBF309C-9559-496A-8E18-01948F4D9A1E}" presName="sibTrans" presStyleLbl="sibTrans2D1" presStyleIdx="0" presStyleCnt="6"/>
      <dgm:spPr/>
      <dgm:t>
        <a:bodyPr/>
        <a:lstStyle/>
        <a:p>
          <a:endParaRPr lang="zh-CN" altLang="en-US"/>
        </a:p>
      </dgm:t>
    </dgm:pt>
    <dgm:pt modelId="{7AC67D77-387A-4547-942A-1694D2F29DFC}" type="pres">
      <dgm:prSet presAssocID="{7BBF309C-9559-496A-8E18-01948F4D9A1E}" presName="connectorText" presStyleLbl="sibTrans2D1" presStyleIdx="0" presStyleCnt="6"/>
      <dgm:spPr/>
      <dgm:t>
        <a:bodyPr/>
        <a:lstStyle/>
        <a:p>
          <a:endParaRPr lang="zh-CN" altLang="en-US"/>
        </a:p>
      </dgm:t>
    </dgm:pt>
    <dgm:pt modelId="{A498D26D-AB5F-48D5-9F11-9DB65339ABC6}" type="pres">
      <dgm:prSet presAssocID="{FC47A6C9-75FF-4BB6-A5A6-85C96660183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8432FFB-1BD2-48C2-94AF-ACC5E42220D8}" type="pres">
      <dgm:prSet presAssocID="{B94CFC48-1921-46E0-A44C-178C87625D9E}" presName="sibTrans" presStyleLbl="sibTrans2D1" presStyleIdx="1" presStyleCnt="6"/>
      <dgm:spPr/>
      <dgm:t>
        <a:bodyPr/>
        <a:lstStyle/>
        <a:p>
          <a:endParaRPr lang="zh-CN" altLang="en-US"/>
        </a:p>
      </dgm:t>
    </dgm:pt>
    <dgm:pt modelId="{7A468241-FD66-42E0-8D1E-EB7AEEE19612}" type="pres">
      <dgm:prSet presAssocID="{B94CFC48-1921-46E0-A44C-178C87625D9E}" presName="connectorText" presStyleLbl="sibTrans2D1" presStyleIdx="1" presStyleCnt="6"/>
      <dgm:spPr/>
      <dgm:t>
        <a:bodyPr/>
        <a:lstStyle/>
        <a:p>
          <a:endParaRPr lang="zh-CN" altLang="en-US"/>
        </a:p>
      </dgm:t>
    </dgm:pt>
    <dgm:pt modelId="{27B175E9-584A-43B6-8538-56E34A9E36F6}" type="pres">
      <dgm:prSet presAssocID="{32F31D0A-E994-4E79-BE18-864EDBED74C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D5E6570-E14A-42B3-898A-0B20A2794635}" type="pres">
      <dgm:prSet presAssocID="{047980EB-1231-458C-A150-FEA9AF8563B1}" presName="sibTrans" presStyleLbl="sibTrans2D1" presStyleIdx="2" presStyleCnt="6"/>
      <dgm:spPr/>
      <dgm:t>
        <a:bodyPr/>
        <a:lstStyle/>
        <a:p>
          <a:endParaRPr lang="zh-CN" altLang="en-US"/>
        </a:p>
      </dgm:t>
    </dgm:pt>
    <dgm:pt modelId="{F89F5887-4527-4A46-A61C-493AD4AB9247}" type="pres">
      <dgm:prSet presAssocID="{047980EB-1231-458C-A150-FEA9AF8563B1}" presName="connectorText" presStyleLbl="sibTrans2D1" presStyleIdx="2" presStyleCnt="6"/>
      <dgm:spPr/>
      <dgm:t>
        <a:bodyPr/>
        <a:lstStyle/>
        <a:p>
          <a:endParaRPr lang="zh-CN" altLang="en-US"/>
        </a:p>
      </dgm:t>
    </dgm:pt>
    <dgm:pt modelId="{5AC6DC7A-0500-498A-AD17-186643B98E4E}" type="pres">
      <dgm:prSet presAssocID="{8CBBFF56-6FF3-4821-BFE8-E3E665DF984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34BD12-DC82-4AC8-8EFF-199404DF80E8}" type="pres">
      <dgm:prSet presAssocID="{02F4E91D-9107-4873-9747-1E9E19766086}" presName="sibTrans" presStyleLbl="sibTrans2D1" presStyleIdx="3" presStyleCnt="6"/>
      <dgm:spPr/>
      <dgm:t>
        <a:bodyPr/>
        <a:lstStyle/>
        <a:p>
          <a:endParaRPr lang="zh-CN" altLang="en-US"/>
        </a:p>
      </dgm:t>
    </dgm:pt>
    <dgm:pt modelId="{C0D952BA-E2F6-4526-9843-4E5578B14BC1}" type="pres">
      <dgm:prSet presAssocID="{02F4E91D-9107-4873-9747-1E9E19766086}" presName="connectorText" presStyleLbl="sibTrans2D1" presStyleIdx="3" presStyleCnt="6"/>
      <dgm:spPr/>
      <dgm:t>
        <a:bodyPr/>
        <a:lstStyle/>
        <a:p>
          <a:endParaRPr lang="zh-CN" altLang="en-US"/>
        </a:p>
      </dgm:t>
    </dgm:pt>
    <dgm:pt modelId="{3BAA73BE-3F14-4312-A961-5DB7AF761A2B}" type="pres">
      <dgm:prSet presAssocID="{C8A1CDE3-3ABA-4FAC-8162-11B65A679F1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55F82AA-77CB-4461-A203-D0D75874ECC3}" type="pres">
      <dgm:prSet presAssocID="{E9EA7DF6-5E21-4D5A-98B3-6C92AD140528}" presName="sibTrans" presStyleLbl="sibTrans2D1" presStyleIdx="4" presStyleCnt="6"/>
      <dgm:spPr/>
      <dgm:t>
        <a:bodyPr/>
        <a:lstStyle/>
        <a:p>
          <a:endParaRPr lang="zh-CN" altLang="en-US"/>
        </a:p>
      </dgm:t>
    </dgm:pt>
    <dgm:pt modelId="{12377B0D-4E0E-4109-9949-4CA63E9F5AF2}" type="pres">
      <dgm:prSet presAssocID="{E9EA7DF6-5E21-4D5A-98B3-6C92AD140528}" presName="connectorText" presStyleLbl="sibTrans2D1" presStyleIdx="4" presStyleCnt="6"/>
      <dgm:spPr/>
      <dgm:t>
        <a:bodyPr/>
        <a:lstStyle/>
        <a:p>
          <a:endParaRPr lang="zh-CN" altLang="en-US"/>
        </a:p>
      </dgm:t>
    </dgm:pt>
    <dgm:pt modelId="{3CB3FEB3-B197-4D3B-B442-155A2F07E39B}" type="pres">
      <dgm:prSet presAssocID="{027ACB88-49C3-4B13-88B4-2BC31CB384C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DD2BEE3-08B6-4C2E-AA58-302043A49333}" type="pres">
      <dgm:prSet presAssocID="{AD9B4B2A-0A99-484B-B13D-3F7C658F05A5}" presName="sibTrans" presStyleLbl="sibTrans2D1" presStyleIdx="5" presStyleCnt="6"/>
      <dgm:spPr/>
      <dgm:t>
        <a:bodyPr/>
        <a:lstStyle/>
        <a:p>
          <a:endParaRPr lang="zh-CN" altLang="en-US"/>
        </a:p>
      </dgm:t>
    </dgm:pt>
    <dgm:pt modelId="{D3442012-F23B-401F-9CF4-436464D84999}" type="pres">
      <dgm:prSet presAssocID="{AD9B4B2A-0A99-484B-B13D-3F7C658F05A5}" presName="connectorText" presStyleLbl="sibTrans2D1" presStyleIdx="5" presStyleCnt="6"/>
      <dgm:spPr/>
      <dgm:t>
        <a:bodyPr/>
        <a:lstStyle/>
        <a:p>
          <a:endParaRPr lang="zh-CN" altLang="en-US"/>
        </a:p>
      </dgm:t>
    </dgm:pt>
  </dgm:ptLst>
  <dgm:cxnLst>
    <dgm:cxn modelId="{1E5BEF87-CDFA-41BE-BF44-751B39FBD2A7}" type="presOf" srcId="{E9EA7DF6-5E21-4D5A-98B3-6C92AD140528}" destId="{F55F82AA-77CB-4461-A203-D0D75874ECC3}" srcOrd="0" destOrd="0" presId="urn:microsoft.com/office/officeart/2005/8/layout/cycle2"/>
    <dgm:cxn modelId="{149C86D1-32C1-4BDD-BB14-ED0D1EFFE662}" type="presOf" srcId="{AD9B4B2A-0A99-484B-B13D-3F7C658F05A5}" destId="{BDD2BEE3-08B6-4C2E-AA58-302043A49333}" srcOrd="0" destOrd="0" presId="urn:microsoft.com/office/officeart/2005/8/layout/cycle2"/>
    <dgm:cxn modelId="{5550B956-DB6B-404C-9B9C-5DFB83E40900}" type="presOf" srcId="{02F4E91D-9107-4873-9747-1E9E19766086}" destId="{C0D952BA-E2F6-4526-9843-4E5578B14BC1}" srcOrd="1" destOrd="0" presId="urn:microsoft.com/office/officeart/2005/8/layout/cycle2"/>
    <dgm:cxn modelId="{7C267C09-2366-4081-A8BC-DD89E9268AF1}" type="presOf" srcId="{C8A1CDE3-3ABA-4FAC-8162-11B65A679F15}" destId="{3BAA73BE-3F14-4312-A961-5DB7AF761A2B}" srcOrd="0" destOrd="0" presId="urn:microsoft.com/office/officeart/2005/8/layout/cycle2"/>
    <dgm:cxn modelId="{1B95CFB1-1FCD-495C-A291-BDA70E641B89}" type="presOf" srcId="{02F4E91D-9107-4873-9747-1E9E19766086}" destId="{D434BD12-DC82-4AC8-8EFF-199404DF80E8}" srcOrd="0" destOrd="0" presId="urn:microsoft.com/office/officeart/2005/8/layout/cycle2"/>
    <dgm:cxn modelId="{C287D785-3519-486C-BD0B-0B6D936F40E7}" type="presOf" srcId="{047980EB-1231-458C-A150-FEA9AF8563B1}" destId="{1D5E6570-E14A-42B3-898A-0B20A2794635}" srcOrd="0" destOrd="0" presId="urn:microsoft.com/office/officeart/2005/8/layout/cycle2"/>
    <dgm:cxn modelId="{4632B8B7-E03A-44EF-A6DC-712ED3627C57}" srcId="{C8EC1CBB-A8F7-4D91-86DB-C5C1470DE4B8}" destId="{32F31D0A-E994-4E79-BE18-864EDBED74CA}" srcOrd="2" destOrd="0" parTransId="{B3C99042-6A90-430A-93AF-D10CCD1E2A47}" sibTransId="{047980EB-1231-458C-A150-FEA9AF8563B1}"/>
    <dgm:cxn modelId="{6CB169D6-1EC2-4C8C-81B5-B95EFDE2B588}" type="presOf" srcId="{B94CFC48-1921-46E0-A44C-178C87625D9E}" destId="{7A468241-FD66-42E0-8D1E-EB7AEEE19612}" srcOrd="1" destOrd="0" presId="urn:microsoft.com/office/officeart/2005/8/layout/cycle2"/>
    <dgm:cxn modelId="{A66763AB-9243-4EB3-9BE1-9E68CA16032E}" type="presOf" srcId="{7BBF309C-9559-496A-8E18-01948F4D9A1E}" destId="{7AC67D77-387A-4547-942A-1694D2F29DFC}" srcOrd="1" destOrd="0" presId="urn:microsoft.com/office/officeart/2005/8/layout/cycle2"/>
    <dgm:cxn modelId="{1998955B-DC3F-4DB1-AAC6-3C5481BBD00F}" type="presOf" srcId="{7BBF309C-9559-496A-8E18-01948F4D9A1E}" destId="{3797A07A-B565-4F2C-A9F2-7DB66324D782}" srcOrd="0" destOrd="0" presId="urn:microsoft.com/office/officeart/2005/8/layout/cycle2"/>
    <dgm:cxn modelId="{9105CAAD-D01E-4764-97B8-BB6C3D80AFB8}" srcId="{C8EC1CBB-A8F7-4D91-86DB-C5C1470DE4B8}" destId="{027ACB88-49C3-4B13-88B4-2BC31CB384CD}" srcOrd="5" destOrd="0" parTransId="{6A71BBB7-606E-4E20-87E1-75BFCC21B0C8}" sibTransId="{AD9B4B2A-0A99-484B-B13D-3F7C658F05A5}"/>
    <dgm:cxn modelId="{22026E49-785D-4892-A081-C3069E340A7E}" type="presOf" srcId="{AD9B4B2A-0A99-484B-B13D-3F7C658F05A5}" destId="{D3442012-F23B-401F-9CF4-436464D84999}" srcOrd="1" destOrd="0" presId="urn:microsoft.com/office/officeart/2005/8/layout/cycle2"/>
    <dgm:cxn modelId="{788804ED-5CBE-4BD4-9F81-5ED56546D531}" srcId="{C8EC1CBB-A8F7-4D91-86DB-C5C1470DE4B8}" destId="{8CBBFF56-6FF3-4821-BFE8-E3E665DF9841}" srcOrd="3" destOrd="0" parTransId="{4026BB0C-C886-4CBC-9745-F004A4BDF849}" sibTransId="{02F4E91D-9107-4873-9747-1E9E19766086}"/>
    <dgm:cxn modelId="{E567129E-2C50-4612-881C-D34A836D7E35}" srcId="{C8EC1CBB-A8F7-4D91-86DB-C5C1470DE4B8}" destId="{61DA9FB8-2C04-47DD-A240-0B5C318EC660}" srcOrd="0" destOrd="0" parTransId="{5B2810B6-9DC4-4364-8622-69187D779D8C}" sibTransId="{7BBF309C-9559-496A-8E18-01948F4D9A1E}"/>
    <dgm:cxn modelId="{AF4DE2B0-088C-401A-A3DC-72999A8AED61}" type="presOf" srcId="{8CBBFF56-6FF3-4821-BFE8-E3E665DF9841}" destId="{5AC6DC7A-0500-498A-AD17-186643B98E4E}" srcOrd="0" destOrd="0" presId="urn:microsoft.com/office/officeart/2005/8/layout/cycle2"/>
    <dgm:cxn modelId="{FE4133F8-1CC2-400B-862B-2699B2A3EDB5}" type="presOf" srcId="{047980EB-1231-458C-A150-FEA9AF8563B1}" destId="{F89F5887-4527-4A46-A61C-493AD4AB9247}" srcOrd="1" destOrd="0" presId="urn:microsoft.com/office/officeart/2005/8/layout/cycle2"/>
    <dgm:cxn modelId="{31B89952-BE12-4AA7-ABEF-8959BA7BF050}" type="presOf" srcId="{FC47A6C9-75FF-4BB6-A5A6-85C966601837}" destId="{A498D26D-AB5F-48D5-9F11-9DB65339ABC6}" srcOrd="0" destOrd="0" presId="urn:microsoft.com/office/officeart/2005/8/layout/cycle2"/>
    <dgm:cxn modelId="{45743703-7D1E-4F52-80C2-0184EEE25CA3}" type="presOf" srcId="{B94CFC48-1921-46E0-A44C-178C87625D9E}" destId="{48432FFB-1BD2-48C2-94AF-ACC5E42220D8}" srcOrd="0" destOrd="0" presId="urn:microsoft.com/office/officeart/2005/8/layout/cycle2"/>
    <dgm:cxn modelId="{8A8393A7-AE87-466A-A345-203AE64FEF4C}" type="presOf" srcId="{027ACB88-49C3-4B13-88B4-2BC31CB384CD}" destId="{3CB3FEB3-B197-4D3B-B442-155A2F07E39B}" srcOrd="0" destOrd="0" presId="urn:microsoft.com/office/officeart/2005/8/layout/cycle2"/>
    <dgm:cxn modelId="{D688793C-25CA-497D-AE67-260C69EB7594}" srcId="{C8EC1CBB-A8F7-4D91-86DB-C5C1470DE4B8}" destId="{FC47A6C9-75FF-4BB6-A5A6-85C966601837}" srcOrd="1" destOrd="0" parTransId="{9D43ACE0-2784-475B-AEB3-29A7242A0840}" sibTransId="{B94CFC48-1921-46E0-A44C-178C87625D9E}"/>
    <dgm:cxn modelId="{16C9A5F4-B6C5-4E9B-B5D4-B52B34E4BEAE}" type="presOf" srcId="{61DA9FB8-2C04-47DD-A240-0B5C318EC660}" destId="{C089B4AC-1387-46B2-A961-FA94341407A7}" srcOrd="0" destOrd="0" presId="urn:microsoft.com/office/officeart/2005/8/layout/cycle2"/>
    <dgm:cxn modelId="{1B89A3EE-471C-4C1B-BCA2-5DAA5A604D35}" type="presOf" srcId="{32F31D0A-E994-4E79-BE18-864EDBED74CA}" destId="{27B175E9-584A-43B6-8538-56E34A9E36F6}" srcOrd="0" destOrd="0" presId="urn:microsoft.com/office/officeart/2005/8/layout/cycle2"/>
    <dgm:cxn modelId="{A1A03B40-90D7-456A-B8BB-DCF6F2EBEF24}" type="presOf" srcId="{C8EC1CBB-A8F7-4D91-86DB-C5C1470DE4B8}" destId="{10359675-B6AB-41D0-BAB6-7607750F6C6D}" srcOrd="0" destOrd="0" presId="urn:microsoft.com/office/officeart/2005/8/layout/cycle2"/>
    <dgm:cxn modelId="{B6659CB2-ED4C-4A83-AC4F-701A0776299F}" type="presOf" srcId="{E9EA7DF6-5E21-4D5A-98B3-6C92AD140528}" destId="{12377B0D-4E0E-4109-9949-4CA63E9F5AF2}" srcOrd="1" destOrd="0" presId="urn:microsoft.com/office/officeart/2005/8/layout/cycle2"/>
    <dgm:cxn modelId="{E91EBC6C-182C-4430-9276-A892902A84DE}" srcId="{C8EC1CBB-A8F7-4D91-86DB-C5C1470DE4B8}" destId="{C8A1CDE3-3ABA-4FAC-8162-11B65A679F15}" srcOrd="4" destOrd="0" parTransId="{A6CFCBAA-276D-425E-B162-C4250845492C}" sibTransId="{E9EA7DF6-5E21-4D5A-98B3-6C92AD140528}"/>
    <dgm:cxn modelId="{761B61E2-95BE-49E8-A4EB-3345B28F7E35}" type="presParOf" srcId="{10359675-B6AB-41D0-BAB6-7607750F6C6D}" destId="{C089B4AC-1387-46B2-A961-FA94341407A7}" srcOrd="0" destOrd="0" presId="urn:microsoft.com/office/officeart/2005/8/layout/cycle2"/>
    <dgm:cxn modelId="{9AEF38FC-2E65-452A-8771-DB8911A55FCD}" type="presParOf" srcId="{10359675-B6AB-41D0-BAB6-7607750F6C6D}" destId="{3797A07A-B565-4F2C-A9F2-7DB66324D782}" srcOrd="1" destOrd="0" presId="urn:microsoft.com/office/officeart/2005/8/layout/cycle2"/>
    <dgm:cxn modelId="{E1ECF740-FB29-4130-B774-72CB4B049CDB}" type="presParOf" srcId="{3797A07A-B565-4F2C-A9F2-7DB66324D782}" destId="{7AC67D77-387A-4547-942A-1694D2F29DFC}" srcOrd="0" destOrd="0" presId="urn:microsoft.com/office/officeart/2005/8/layout/cycle2"/>
    <dgm:cxn modelId="{78FA7A81-A0C0-4217-B61E-ABE3D7691841}" type="presParOf" srcId="{10359675-B6AB-41D0-BAB6-7607750F6C6D}" destId="{A498D26D-AB5F-48D5-9F11-9DB65339ABC6}" srcOrd="2" destOrd="0" presId="urn:microsoft.com/office/officeart/2005/8/layout/cycle2"/>
    <dgm:cxn modelId="{48F538B5-6AB4-423E-9E0A-D9DAC27EB15A}" type="presParOf" srcId="{10359675-B6AB-41D0-BAB6-7607750F6C6D}" destId="{48432FFB-1BD2-48C2-94AF-ACC5E42220D8}" srcOrd="3" destOrd="0" presId="urn:microsoft.com/office/officeart/2005/8/layout/cycle2"/>
    <dgm:cxn modelId="{5797FA0D-25BC-4144-B4DF-10DBB902A81D}" type="presParOf" srcId="{48432FFB-1BD2-48C2-94AF-ACC5E42220D8}" destId="{7A468241-FD66-42E0-8D1E-EB7AEEE19612}" srcOrd="0" destOrd="0" presId="urn:microsoft.com/office/officeart/2005/8/layout/cycle2"/>
    <dgm:cxn modelId="{D7B12D1C-57F6-416C-90DD-F7B1F053E5DD}" type="presParOf" srcId="{10359675-B6AB-41D0-BAB6-7607750F6C6D}" destId="{27B175E9-584A-43B6-8538-56E34A9E36F6}" srcOrd="4" destOrd="0" presId="urn:microsoft.com/office/officeart/2005/8/layout/cycle2"/>
    <dgm:cxn modelId="{666CF194-D3EE-4E40-8B05-CDBF5CFF5259}" type="presParOf" srcId="{10359675-B6AB-41D0-BAB6-7607750F6C6D}" destId="{1D5E6570-E14A-42B3-898A-0B20A2794635}" srcOrd="5" destOrd="0" presId="urn:microsoft.com/office/officeart/2005/8/layout/cycle2"/>
    <dgm:cxn modelId="{EFD3C7C8-6210-44E5-A778-7D8559ED6C1F}" type="presParOf" srcId="{1D5E6570-E14A-42B3-898A-0B20A2794635}" destId="{F89F5887-4527-4A46-A61C-493AD4AB9247}" srcOrd="0" destOrd="0" presId="urn:microsoft.com/office/officeart/2005/8/layout/cycle2"/>
    <dgm:cxn modelId="{1693FD0B-D959-4245-AFED-638800ED3575}" type="presParOf" srcId="{10359675-B6AB-41D0-BAB6-7607750F6C6D}" destId="{5AC6DC7A-0500-498A-AD17-186643B98E4E}" srcOrd="6" destOrd="0" presId="urn:microsoft.com/office/officeart/2005/8/layout/cycle2"/>
    <dgm:cxn modelId="{6F0D00AD-54A9-4BB0-85A6-DC7FB975EFEC}" type="presParOf" srcId="{10359675-B6AB-41D0-BAB6-7607750F6C6D}" destId="{D434BD12-DC82-4AC8-8EFF-199404DF80E8}" srcOrd="7" destOrd="0" presId="urn:microsoft.com/office/officeart/2005/8/layout/cycle2"/>
    <dgm:cxn modelId="{905E4F54-02C4-4188-8B69-B5BD9FB1EC76}" type="presParOf" srcId="{D434BD12-DC82-4AC8-8EFF-199404DF80E8}" destId="{C0D952BA-E2F6-4526-9843-4E5578B14BC1}" srcOrd="0" destOrd="0" presId="urn:microsoft.com/office/officeart/2005/8/layout/cycle2"/>
    <dgm:cxn modelId="{9FF103D1-80AA-478D-9EDE-E5C8C6D121EE}" type="presParOf" srcId="{10359675-B6AB-41D0-BAB6-7607750F6C6D}" destId="{3BAA73BE-3F14-4312-A961-5DB7AF761A2B}" srcOrd="8" destOrd="0" presId="urn:microsoft.com/office/officeart/2005/8/layout/cycle2"/>
    <dgm:cxn modelId="{1DF291CE-5AFE-41B9-BC94-C45869899916}" type="presParOf" srcId="{10359675-B6AB-41D0-BAB6-7607750F6C6D}" destId="{F55F82AA-77CB-4461-A203-D0D75874ECC3}" srcOrd="9" destOrd="0" presId="urn:microsoft.com/office/officeart/2005/8/layout/cycle2"/>
    <dgm:cxn modelId="{77C3B948-A274-46B5-B947-49677EDEF5D3}" type="presParOf" srcId="{F55F82AA-77CB-4461-A203-D0D75874ECC3}" destId="{12377B0D-4E0E-4109-9949-4CA63E9F5AF2}" srcOrd="0" destOrd="0" presId="urn:microsoft.com/office/officeart/2005/8/layout/cycle2"/>
    <dgm:cxn modelId="{A84C2018-4C14-4110-BE9F-B67A3D9A721D}" type="presParOf" srcId="{10359675-B6AB-41D0-BAB6-7607750F6C6D}" destId="{3CB3FEB3-B197-4D3B-B442-155A2F07E39B}" srcOrd="10" destOrd="0" presId="urn:microsoft.com/office/officeart/2005/8/layout/cycle2"/>
    <dgm:cxn modelId="{F2CA36E1-B70C-4FF3-BFA2-F71064997469}" type="presParOf" srcId="{10359675-B6AB-41D0-BAB6-7607750F6C6D}" destId="{BDD2BEE3-08B6-4C2E-AA58-302043A49333}" srcOrd="11" destOrd="0" presId="urn:microsoft.com/office/officeart/2005/8/layout/cycle2"/>
    <dgm:cxn modelId="{2A042E78-1C3E-43E6-8ABB-628F88D66C43}" type="presParOf" srcId="{BDD2BEE3-08B6-4C2E-AA58-302043A49333}" destId="{D3442012-F23B-401F-9CF4-436464D8499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368EBE-AFFE-4557-852F-59EA42901502}" type="doc">
      <dgm:prSet loTypeId="urn:microsoft.com/office/officeart/2005/8/layout/lProcess2" loCatId="list" qsTypeId="urn:microsoft.com/office/officeart/2005/8/quickstyle/simple5#1" qsCatId="simple" csTypeId="urn:microsoft.com/office/officeart/2005/8/colors/colorful1#1" csCatId="colorful" phldr="1"/>
      <dgm:spPr/>
      <dgm:t>
        <a:bodyPr/>
        <a:lstStyle/>
        <a:p>
          <a:endParaRPr lang="zh-CN" altLang="en-US"/>
        </a:p>
      </dgm:t>
    </dgm:pt>
    <dgm:pt modelId="{92E30C08-ACE2-433D-A5E0-5DCC3FE4591E}">
      <dgm:prSet phldrT="[文本]" custT="1"/>
      <dgm:spPr>
        <a:effectLst>
          <a:softEdge rad="317500"/>
        </a:effectLst>
      </dgm:spPr>
      <dgm:t>
        <a:bodyPr/>
        <a:lstStyle/>
        <a:p>
          <a:endParaRPr lang="zh-CN" altLang="en-US" sz="800" dirty="0"/>
        </a:p>
      </dgm:t>
    </dgm:pt>
    <dgm:pt modelId="{62DD1DEE-F652-4B92-A4FE-547D3A3623BE}" type="parTrans" cxnId="{605BBF00-88C4-4F4B-B044-82A96B6D05EC}">
      <dgm:prSet/>
      <dgm:spPr/>
      <dgm:t>
        <a:bodyPr/>
        <a:lstStyle/>
        <a:p>
          <a:endParaRPr lang="zh-CN" altLang="en-US"/>
        </a:p>
      </dgm:t>
    </dgm:pt>
    <dgm:pt modelId="{3BC2D451-1B5D-4D9F-B479-8DC64685F47C}" type="sibTrans" cxnId="{605BBF00-88C4-4F4B-B044-82A96B6D05EC}">
      <dgm:prSet/>
      <dgm:spPr/>
      <dgm:t>
        <a:bodyPr/>
        <a:lstStyle/>
        <a:p>
          <a:endParaRPr lang="zh-CN" altLang="en-US"/>
        </a:p>
      </dgm:t>
    </dgm:pt>
    <dgm:pt modelId="{A3FB9A68-80A0-4F04-B479-1BC1370CADEE}">
      <dgm:prSet phldrT="[文本]"/>
      <dgm:spPr/>
      <dgm:t>
        <a:bodyPr/>
        <a:lstStyle/>
        <a:p>
          <a:r>
            <a:rPr lang="zh-CN" altLang="en-US" dirty="0" smtClean="0"/>
            <a:t>行业多、税种全</a:t>
          </a:r>
          <a:endParaRPr lang="zh-CN" altLang="en-US" dirty="0"/>
        </a:p>
      </dgm:t>
    </dgm:pt>
    <dgm:pt modelId="{0850EC3A-34FF-4BEC-A944-95162A0D21AE}" type="parTrans" cxnId="{C49E84B7-2901-4FA9-9CFB-D57003107FD5}">
      <dgm:prSet/>
      <dgm:spPr/>
      <dgm:t>
        <a:bodyPr/>
        <a:lstStyle/>
        <a:p>
          <a:endParaRPr lang="zh-CN" altLang="en-US"/>
        </a:p>
      </dgm:t>
    </dgm:pt>
    <dgm:pt modelId="{9438E56B-1BC4-41DA-BE8C-C6E2C02B190D}" type="sibTrans" cxnId="{C49E84B7-2901-4FA9-9CFB-D57003107FD5}">
      <dgm:prSet/>
      <dgm:spPr/>
      <dgm:t>
        <a:bodyPr/>
        <a:lstStyle/>
        <a:p>
          <a:endParaRPr lang="zh-CN" altLang="en-US"/>
        </a:p>
      </dgm:t>
    </dgm:pt>
    <dgm:pt modelId="{C5CA7CF5-6CB2-4205-9D4E-2143059828C3}">
      <dgm:prSet phldrT="[文本]"/>
      <dgm:spPr/>
      <dgm:t>
        <a:bodyPr/>
        <a:lstStyle/>
        <a:p>
          <a:r>
            <a:rPr lang="zh-CN" altLang="en-US" dirty="0" smtClean="0"/>
            <a:t>指标多、模型全</a:t>
          </a:r>
          <a:endParaRPr lang="zh-CN" altLang="en-US" dirty="0"/>
        </a:p>
      </dgm:t>
    </dgm:pt>
    <dgm:pt modelId="{81217880-0E76-4647-A33D-AC166007F96E}" type="parTrans" cxnId="{AB3B8F50-84BC-48A8-8F38-FAE4F0BDDC2E}">
      <dgm:prSet/>
      <dgm:spPr/>
      <dgm:t>
        <a:bodyPr/>
        <a:lstStyle/>
        <a:p>
          <a:endParaRPr lang="zh-CN" altLang="en-US"/>
        </a:p>
      </dgm:t>
    </dgm:pt>
    <dgm:pt modelId="{8A13B9B4-E2CB-4F00-8E6F-3024E7029B5E}" type="sibTrans" cxnId="{AB3B8F50-84BC-48A8-8F38-FAE4F0BDDC2E}">
      <dgm:prSet/>
      <dgm:spPr/>
      <dgm:t>
        <a:bodyPr/>
        <a:lstStyle/>
        <a:p>
          <a:endParaRPr lang="zh-CN" altLang="en-US"/>
        </a:p>
      </dgm:t>
    </dgm:pt>
    <dgm:pt modelId="{41F5D671-17C5-44AE-BB5E-311A1CDAAB4E}">
      <dgm:prSet phldrT="[文本]"/>
      <dgm:spPr/>
      <dgm:t>
        <a:bodyPr/>
        <a:lstStyle/>
        <a:p>
          <a:r>
            <a:rPr lang="zh-CN" altLang="en-US" dirty="0" smtClean="0"/>
            <a:t>评估案、能复盘</a:t>
          </a:r>
          <a:endParaRPr lang="zh-CN" altLang="en-US" dirty="0"/>
        </a:p>
      </dgm:t>
    </dgm:pt>
    <dgm:pt modelId="{756D8957-EA31-4D7C-9358-FFFCFEA19B1C}" type="parTrans" cxnId="{03CAF276-1E75-42B6-AD0B-7D2605D749B1}">
      <dgm:prSet/>
      <dgm:spPr/>
      <dgm:t>
        <a:bodyPr/>
        <a:lstStyle/>
        <a:p>
          <a:endParaRPr lang="zh-CN" altLang="en-US"/>
        </a:p>
      </dgm:t>
    </dgm:pt>
    <dgm:pt modelId="{829CBEA2-DDB6-4C76-85FF-D4C46ADFA26F}" type="sibTrans" cxnId="{03CAF276-1E75-42B6-AD0B-7D2605D749B1}">
      <dgm:prSet/>
      <dgm:spPr/>
      <dgm:t>
        <a:bodyPr/>
        <a:lstStyle/>
        <a:p>
          <a:endParaRPr lang="zh-CN" altLang="en-US"/>
        </a:p>
      </dgm:t>
    </dgm:pt>
    <dgm:pt modelId="{9BEEEBEE-2F26-4D55-85CE-AC0920D1AE46}">
      <dgm:prSet phldrT="[文本]"/>
      <dgm:spPr/>
      <dgm:t>
        <a:bodyPr/>
        <a:lstStyle/>
        <a:p>
          <a:r>
            <a:rPr lang="zh-CN" altLang="en-US" dirty="0" smtClean="0"/>
            <a:t>有报告、能评分</a:t>
          </a:r>
          <a:endParaRPr lang="zh-CN" altLang="en-US" dirty="0"/>
        </a:p>
      </dgm:t>
    </dgm:pt>
    <dgm:pt modelId="{7D02D9CD-3001-41C4-9CE4-436E02A32A63}" type="parTrans" cxnId="{A6DD3FB1-6697-456F-B778-E3E6A0AF80B2}">
      <dgm:prSet/>
      <dgm:spPr/>
      <dgm:t>
        <a:bodyPr/>
        <a:lstStyle/>
        <a:p>
          <a:endParaRPr lang="zh-CN" altLang="en-US"/>
        </a:p>
      </dgm:t>
    </dgm:pt>
    <dgm:pt modelId="{58CF4FBF-2453-46F6-8AD6-DD0168B746A0}" type="sibTrans" cxnId="{A6DD3FB1-6697-456F-B778-E3E6A0AF80B2}">
      <dgm:prSet/>
      <dgm:spPr/>
      <dgm:t>
        <a:bodyPr/>
        <a:lstStyle/>
        <a:p>
          <a:endParaRPr lang="zh-CN" altLang="en-US"/>
        </a:p>
      </dgm:t>
    </dgm:pt>
    <dgm:pt modelId="{CCADE90F-BA12-44E2-B542-307B1F453A0A}">
      <dgm:prSet phldrT="[文本]"/>
      <dgm:spPr/>
      <dgm:t>
        <a:bodyPr/>
        <a:lstStyle/>
        <a:p>
          <a:r>
            <a:rPr lang="zh-CN" altLang="en-US" dirty="0" smtClean="0"/>
            <a:t>案例多、业务全</a:t>
          </a:r>
          <a:endParaRPr lang="zh-CN" altLang="en-US" dirty="0"/>
        </a:p>
      </dgm:t>
    </dgm:pt>
    <dgm:pt modelId="{91E8E9B1-4574-499A-B744-B97D8EF73972}" type="parTrans" cxnId="{1B811AB8-9211-4701-B6B8-71E21DE86152}">
      <dgm:prSet/>
      <dgm:spPr/>
      <dgm:t>
        <a:bodyPr/>
        <a:lstStyle/>
        <a:p>
          <a:endParaRPr lang="zh-CN" altLang="en-US"/>
        </a:p>
      </dgm:t>
    </dgm:pt>
    <dgm:pt modelId="{093874AA-973F-4D66-AD0B-C16674ADDE78}" type="sibTrans" cxnId="{1B811AB8-9211-4701-B6B8-71E21DE86152}">
      <dgm:prSet/>
      <dgm:spPr/>
      <dgm:t>
        <a:bodyPr/>
        <a:lstStyle/>
        <a:p>
          <a:endParaRPr lang="zh-CN" altLang="en-US"/>
        </a:p>
      </dgm:t>
    </dgm:pt>
    <dgm:pt modelId="{BAB71258-FD73-4EDA-BB73-9E183BD442C8}">
      <dgm:prSet phldrT="[文本]"/>
      <dgm:spPr/>
      <dgm:t>
        <a:bodyPr/>
        <a:lstStyle/>
        <a:p>
          <a:r>
            <a:rPr lang="zh-CN" altLang="en-US" dirty="0" smtClean="0"/>
            <a:t>高仿真、有效果</a:t>
          </a:r>
          <a:endParaRPr lang="zh-CN" altLang="en-US" dirty="0"/>
        </a:p>
      </dgm:t>
    </dgm:pt>
    <dgm:pt modelId="{E509385E-B513-4F35-92D9-EC6A38C136E3}" type="parTrans" cxnId="{1FE0654B-F541-4FE5-8999-45EAF331B683}">
      <dgm:prSet/>
      <dgm:spPr/>
      <dgm:t>
        <a:bodyPr/>
        <a:lstStyle/>
        <a:p>
          <a:endParaRPr lang="zh-CN" altLang="en-US"/>
        </a:p>
      </dgm:t>
    </dgm:pt>
    <dgm:pt modelId="{B8B096FE-6244-4875-A341-65AEDA1C4A35}" type="sibTrans" cxnId="{1FE0654B-F541-4FE5-8999-45EAF331B683}">
      <dgm:prSet/>
      <dgm:spPr/>
      <dgm:t>
        <a:bodyPr/>
        <a:lstStyle/>
        <a:p>
          <a:endParaRPr lang="zh-CN" altLang="en-US"/>
        </a:p>
      </dgm:t>
    </dgm:pt>
    <dgm:pt modelId="{866473D4-1AC3-4BE1-8DA5-69A39A7E8687}">
      <dgm:prSet phldrT="[文本]"/>
      <dgm:spPr>
        <a:effectLst>
          <a:softEdge rad="317500"/>
        </a:effectLst>
      </dgm:spPr>
      <dgm:t>
        <a:bodyPr/>
        <a:lstStyle/>
        <a:p>
          <a:endParaRPr lang="zh-CN" altLang="en-US" dirty="0"/>
        </a:p>
      </dgm:t>
    </dgm:pt>
    <dgm:pt modelId="{B73106A9-5269-4FAD-925B-CD0721500653}" type="sibTrans" cxnId="{803F6AF7-F2C3-4F2C-B374-55F816CFDDB2}">
      <dgm:prSet/>
      <dgm:spPr/>
      <dgm:t>
        <a:bodyPr/>
        <a:lstStyle/>
        <a:p>
          <a:endParaRPr lang="zh-CN" altLang="en-US"/>
        </a:p>
      </dgm:t>
    </dgm:pt>
    <dgm:pt modelId="{2AF4FB41-3B3B-4997-9DBF-9D9EBFC51D17}" type="parTrans" cxnId="{803F6AF7-F2C3-4F2C-B374-55F816CFDDB2}">
      <dgm:prSet/>
      <dgm:spPr/>
      <dgm:t>
        <a:bodyPr/>
        <a:lstStyle/>
        <a:p>
          <a:endParaRPr lang="zh-CN" altLang="en-US"/>
        </a:p>
      </dgm:t>
    </dgm:pt>
    <dgm:pt modelId="{24CA6822-EFD5-418C-B2D5-80BA956186C0}" type="pres">
      <dgm:prSet presAssocID="{AC368EBE-AFFE-4557-852F-59EA4290150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F77CDB3-F725-4E95-805E-B66230D0D10F}" type="pres">
      <dgm:prSet presAssocID="{92E30C08-ACE2-433D-A5E0-5DCC3FE4591E}" presName="compNode" presStyleCnt="0"/>
      <dgm:spPr/>
    </dgm:pt>
    <dgm:pt modelId="{246909D9-ADD0-4F4F-A3DE-64137A872845}" type="pres">
      <dgm:prSet presAssocID="{92E30C08-ACE2-433D-A5E0-5DCC3FE4591E}" presName="aNode" presStyleLbl="bgShp" presStyleIdx="0" presStyleCnt="2" custLinFactNeighborX="-916" custLinFactNeighborY="13086"/>
      <dgm:spPr/>
      <dgm:t>
        <a:bodyPr/>
        <a:lstStyle/>
        <a:p>
          <a:endParaRPr lang="zh-CN" altLang="en-US"/>
        </a:p>
      </dgm:t>
    </dgm:pt>
    <dgm:pt modelId="{6141A77B-1BA8-44F7-BE91-DB1D4F35BA4D}" type="pres">
      <dgm:prSet presAssocID="{92E30C08-ACE2-433D-A5E0-5DCC3FE4591E}" presName="textNode" presStyleLbl="bgShp" presStyleIdx="0" presStyleCnt="2"/>
      <dgm:spPr/>
      <dgm:t>
        <a:bodyPr/>
        <a:lstStyle/>
        <a:p>
          <a:endParaRPr lang="zh-CN" altLang="en-US"/>
        </a:p>
      </dgm:t>
    </dgm:pt>
    <dgm:pt modelId="{2D44F24C-0EFA-4079-991F-3A9B0DF414FD}" type="pres">
      <dgm:prSet presAssocID="{92E30C08-ACE2-433D-A5E0-5DCC3FE4591E}" presName="compChildNode" presStyleCnt="0"/>
      <dgm:spPr/>
    </dgm:pt>
    <dgm:pt modelId="{83CD4E3A-D349-4504-866E-012BF1085E37}" type="pres">
      <dgm:prSet presAssocID="{92E30C08-ACE2-433D-A5E0-5DCC3FE4591E}" presName="theInnerList" presStyleCnt="0"/>
      <dgm:spPr/>
    </dgm:pt>
    <dgm:pt modelId="{622A8C37-5113-401E-B634-6ED3E20540BB}" type="pres">
      <dgm:prSet presAssocID="{A3FB9A68-80A0-4F04-B479-1BC1370CADEE}" presName="childNode" presStyleLbl="node1" presStyleIdx="0" presStyleCnt="6" custLinFactY="-88649" custLinFactNeighborX="-1475" custLinFactNeighborY="-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844EEC-7862-423E-93A6-EEEF52543CA0}" type="pres">
      <dgm:prSet presAssocID="{A3FB9A68-80A0-4F04-B479-1BC1370CADEE}" presName="aSpace2" presStyleCnt="0"/>
      <dgm:spPr/>
    </dgm:pt>
    <dgm:pt modelId="{54431556-F8DC-455E-90D2-E7EDA9627B9B}" type="pres">
      <dgm:prSet presAssocID="{C5CA7CF5-6CB2-4205-9D4E-2143059828C3}" presName="childNode" presStyleLbl="node1" presStyleIdx="1" presStyleCnt="6" custLinFactY="-42979" custLinFactNeighborX="-1475" custLinFactNeighborY="-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4AB679-E68D-4BCB-9BDE-FC3A1EB0A35D}" type="pres">
      <dgm:prSet presAssocID="{C5CA7CF5-6CB2-4205-9D4E-2143059828C3}" presName="aSpace2" presStyleCnt="0"/>
      <dgm:spPr/>
    </dgm:pt>
    <dgm:pt modelId="{CDF0F08A-643F-4F61-BAED-06ECF9A89751}" type="pres">
      <dgm:prSet presAssocID="{CCADE90F-BA12-44E2-B542-307B1F453A0A}" presName="childNode" presStyleLbl="node1" presStyleIdx="2" presStyleCnt="6" custLinFactNeighborX="1568" custLinFactNeighborY="-8250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E43E003-68EE-47EE-B6E9-C60BB6E397D0}" type="pres">
      <dgm:prSet presAssocID="{92E30C08-ACE2-433D-A5E0-5DCC3FE4591E}" presName="aSpace" presStyleCnt="0"/>
      <dgm:spPr/>
    </dgm:pt>
    <dgm:pt modelId="{2BEB5384-7A20-4547-B1D5-E858A9D392BE}" type="pres">
      <dgm:prSet presAssocID="{866473D4-1AC3-4BE1-8DA5-69A39A7E8687}" presName="compNode" presStyleCnt="0"/>
      <dgm:spPr/>
    </dgm:pt>
    <dgm:pt modelId="{21543F18-FE7F-42F3-9154-C4536A080E15}" type="pres">
      <dgm:prSet presAssocID="{866473D4-1AC3-4BE1-8DA5-69A39A7E8687}" presName="aNode" presStyleLbl="bgShp" presStyleIdx="1" presStyleCnt="2"/>
      <dgm:spPr/>
      <dgm:t>
        <a:bodyPr/>
        <a:lstStyle/>
        <a:p>
          <a:endParaRPr lang="zh-CN" altLang="en-US"/>
        </a:p>
      </dgm:t>
    </dgm:pt>
    <dgm:pt modelId="{3B7FEAA3-E790-4EE3-8F34-A50B2D0F1801}" type="pres">
      <dgm:prSet presAssocID="{866473D4-1AC3-4BE1-8DA5-69A39A7E8687}" presName="textNode" presStyleLbl="bgShp" presStyleIdx="1" presStyleCnt="2"/>
      <dgm:spPr/>
      <dgm:t>
        <a:bodyPr/>
        <a:lstStyle/>
        <a:p>
          <a:endParaRPr lang="zh-CN" altLang="en-US"/>
        </a:p>
      </dgm:t>
    </dgm:pt>
    <dgm:pt modelId="{7E1B27A3-B665-4A0D-9966-8B81B684A943}" type="pres">
      <dgm:prSet presAssocID="{866473D4-1AC3-4BE1-8DA5-69A39A7E8687}" presName="compChildNode" presStyleCnt="0"/>
      <dgm:spPr/>
    </dgm:pt>
    <dgm:pt modelId="{B9E6BA8C-1644-48B0-91CB-0A7C9A5695B7}" type="pres">
      <dgm:prSet presAssocID="{866473D4-1AC3-4BE1-8DA5-69A39A7E8687}" presName="theInnerList" presStyleCnt="0"/>
      <dgm:spPr/>
    </dgm:pt>
    <dgm:pt modelId="{DC7B97EC-AC8F-4E4D-BF4B-110A1334D272}" type="pres">
      <dgm:prSet presAssocID="{41F5D671-17C5-44AE-BB5E-311A1CDAAB4E}" presName="childNode" presStyleLbl="node1" presStyleIdx="3" presStyleCnt="6" custLinFactY="-79702" custLinFactNeighborX="1068" custLinFactNeighborY="-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CB6F14-6AEA-48D5-8C1D-CB231F20D801}" type="pres">
      <dgm:prSet presAssocID="{41F5D671-17C5-44AE-BB5E-311A1CDAAB4E}" presName="aSpace2" presStyleCnt="0"/>
      <dgm:spPr/>
    </dgm:pt>
    <dgm:pt modelId="{12D734E2-B851-4091-BBCD-209B356F1CBF}" type="pres">
      <dgm:prSet presAssocID="{9BEEEBEE-2F26-4D55-85CE-AC0920D1AE46}" presName="childNode" presStyleLbl="node1" presStyleIdx="4" presStyleCnt="6" custLinFactY="-42979" custLinFactNeighborX="1068" custLinFactNeighborY="-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2F36EBC-E76C-41E3-8B3D-932213EB95F4}" type="pres">
      <dgm:prSet presAssocID="{9BEEEBEE-2F26-4D55-85CE-AC0920D1AE46}" presName="aSpace2" presStyleCnt="0"/>
      <dgm:spPr/>
    </dgm:pt>
    <dgm:pt modelId="{EF1FD8BD-3D50-4710-9282-DB413228A729}" type="pres">
      <dgm:prSet presAssocID="{BAB71258-FD73-4EDA-BB73-9E183BD442C8}" presName="childNode" presStyleLbl="node1" presStyleIdx="5" presStyleCnt="6" custLinFactNeighborX="4111" custLinFactNeighborY="-8250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F1B575A-3A93-432F-B0BB-58C9DA80E301}" type="presOf" srcId="{CCADE90F-BA12-44E2-B542-307B1F453A0A}" destId="{CDF0F08A-643F-4F61-BAED-06ECF9A89751}" srcOrd="0" destOrd="0" presId="urn:microsoft.com/office/officeart/2005/8/layout/lProcess2"/>
    <dgm:cxn modelId="{1B811AB8-9211-4701-B6B8-71E21DE86152}" srcId="{92E30C08-ACE2-433D-A5E0-5DCC3FE4591E}" destId="{CCADE90F-BA12-44E2-B542-307B1F453A0A}" srcOrd="2" destOrd="0" parTransId="{91E8E9B1-4574-499A-B744-B97D8EF73972}" sibTransId="{093874AA-973F-4D66-AD0B-C16674ADDE78}"/>
    <dgm:cxn modelId="{410FF6E1-57B0-4870-96ED-EF397720A886}" type="presOf" srcId="{92E30C08-ACE2-433D-A5E0-5DCC3FE4591E}" destId="{246909D9-ADD0-4F4F-A3DE-64137A872845}" srcOrd="0" destOrd="0" presId="urn:microsoft.com/office/officeart/2005/8/layout/lProcess2"/>
    <dgm:cxn modelId="{1FE0654B-F541-4FE5-8999-45EAF331B683}" srcId="{866473D4-1AC3-4BE1-8DA5-69A39A7E8687}" destId="{BAB71258-FD73-4EDA-BB73-9E183BD442C8}" srcOrd="2" destOrd="0" parTransId="{E509385E-B513-4F35-92D9-EC6A38C136E3}" sibTransId="{B8B096FE-6244-4875-A341-65AEDA1C4A35}"/>
    <dgm:cxn modelId="{C2E7D21A-F3B6-433B-8139-0FE46DACC52B}" type="presOf" srcId="{92E30C08-ACE2-433D-A5E0-5DCC3FE4591E}" destId="{6141A77B-1BA8-44F7-BE91-DB1D4F35BA4D}" srcOrd="1" destOrd="0" presId="urn:microsoft.com/office/officeart/2005/8/layout/lProcess2"/>
    <dgm:cxn modelId="{67C34BA2-5058-4EE2-A117-A96B027C4118}" type="presOf" srcId="{9BEEEBEE-2F26-4D55-85CE-AC0920D1AE46}" destId="{12D734E2-B851-4091-BBCD-209B356F1CBF}" srcOrd="0" destOrd="0" presId="urn:microsoft.com/office/officeart/2005/8/layout/lProcess2"/>
    <dgm:cxn modelId="{C49E84B7-2901-4FA9-9CFB-D57003107FD5}" srcId="{92E30C08-ACE2-433D-A5E0-5DCC3FE4591E}" destId="{A3FB9A68-80A0-4F04-B479-1BC1370CADEE}" srcOrd="0" destOrd="0" parTransId="{0850EC3A-34FF-4BEC-A944-95162A0D21AE}" sibTransId="{9438E56B-1BC4-41DA-BE8C-C6E2C02B190D}"/>
    <dgm:cxn modelId="{3A149F4B-D6BD-4D97-B52A-0359806A1411}" type="presOf" srcId="{866473D4-1AC3-4BE1-8DA5-69A39A7E8687}" destId="{21543F18-FE7F-42F3-9154-C4536A080E15}" srcOrd="0" destOrd="0" presId="urn:microsoft.com/office/officeart/2005/8/layout/lProcess2"/>
    <dgm:cxn modelId="{44F674F5-FD56-4E3F-BA71-15B1D5E84757}" type="presOf" srcId="{866473D4-1AC3-4BE1-8DA5-69A39A7E8687}" destId="{3B7FEAA3-E790-4EE3-8F34-A50B2D0F1801}" srcOrd="1" destOrd="0" presId="urn:microsoft.com/office/officeart/2005/8/layout/lProcess2"/>
    <dgm:cxn modelId="{1C0C0F93-7CBE-4CDA-B84A-DD48984422D3}" type="presOf" srcId="{C5CA7CF5-6CB2-4205-9D4E-2143059828C3}" destId="{54431556-F8DC-455E-90D2-E7EDA9627B9B}" srcOrd="0" destOrd="0" presId="urn:microsoft.com/office/officeart/2005/8/layout/lProcess2"/>
    <dgm:cxn modelId="{7F7D94EF-DECA-4D3C-938E-078505A6B039}" type="presOf" srcId="{41F5D671-17C5-44AE-BB5E-311A1CDAAB4E}" destId="{DC7B97EC-AC8F-4E4D-BF4B-110A1334D272}" srcOrd="0" destOrd="0" presId="urn:microsoft.com/office/officeart/2005/8/layout/lProcess2"/>
    <dgm:cxn modelId="{03CAF276-1E75-42B6-AD0B-7D2605D749B1}" srcId="{866473D4-1AC3-4BE1-8DA5-69A39A7E8687}" destId="{41F5D671-17C5-44AE-BB5E-311A1CDAAB4E}" srcOrd="0" destOrd="0" parTransId="{756D8957-EA31-4D7C-9358-FFFCFEA19B1C}" sibTransId="{829CBEA2-DDB6-4C76-85FF-D4C46ADFA26F}"/>
    <dgm:cxn modelId="{605BBF00-88C4-4F4B-B044-82A96B6D05EC}" srcId="{AC368EBE-AFFE-4557-852F-59EA42901502}" destId="{92E30C08-ACE2-433D-A5E0-5DCC3FE4591E}" srcOrd="0" destOrd="0" parTransId="{62DD1DEE-F652-4B92-A4FE-547D3A3623BE}" sibTransId="{3BC2D451-1B5D-4D9F-B479-8DC64685F47C}"/>
    <dgm:cxn modelId="{E3A126F8-2A7A-4DAD-B5A6-0E77B3AB4F98}" type="presOf" srcId="{AC368EBE-AFFE-4557-852F-59EA42901502}" destId="{24CA6822-EFD5-418C-B2D5-80BA956186C0}" srcOrd="0" destOrd="0" presId="urn:microsoft.com/office/officeart/2005/8/layout/lProcess2"/>
    <dgm:cxn modelId="{A6DD3FB1-6697-456F-B778-E3E6A0AF80B2}" srcId="{866473D4-1AC3-4BE1-8DA5-69A39A7E8687}" destId="{9BEEEBEE-2F26-4D55-85CE-AC0920D1AE46}" srcOrd="1" destOrd="0" parTransId="{7D02D9CD-3001-41C4-9CE4-436E02A32A63}" sibTransId="{58CF4FBF-2453-46F6-8AD6-DD0168B746A0}"/>
    <dgm:cxn modelId="{803F6AF7-F2C3-4F2C-B374-55F816CFDDB2}" srcId="{AC368EBE-AFFE-4557-852F-59EA42901502}" destId="{866473D4-1AC3-4BE1-8DA5-69A39A7E8687}" srcOrd="1" destOrd="0" parTransId="{2AF4FB41-3B3B-4997-9DBF-9D9EBFC51D17}" sibTransId="{B73106A9-5269-4FAD-925B-CD0721500653}"/>
    <dgm:cxn modelId="{18B9096E-31AF-47F4-8353-A4EA2BFB1ADE}" type="presOf" srcId="{A3FB9A68-80A0-4F04-B479-1BC1370CADEE}" destId="{622A8C37-5113-401E-B634-6ED3E20540BB}" srcOrd="0" destOrd="0" presId="urn:microsoft.com/office/officeart/2005/8/layout/lProcess2"/>
    <dgm:cxn modelId="{AB3B8F50-84BC-48A8-8F38-FAE4F0BDDC2E}" srcId="{92E30C08-ACE2-433D-A5E0-5DCC3FE4591E}" destId="{C5CA7CF5-6CB2-4205-9D4E-2143059828C3}" srcOrd="1" destOrd="0" parTransId="{81217880-0E76-4647-A33D-AC166007F96E}" sibTransId="{8A13B9B4-E2CB-4F00-8E6F-3024E7029B5E}"/>
    <dgm:cxn modelId="{A0344583-9ACF-45ED-BC0E-9CE92C85BE61}" type="presOf" srcId="{BAB71258-FD73-4EDA-BB73-9E183BD442C8}" destId="{EF1FD8BD-3D50-4710-9282-DB413228A729}" srcOrd="0" destOrd="0" presId="urn:microsoft.com/office/officeart/2005/8/layout/lProcess2"/>
    <dgm:cxn modelId="{BD09E0DD-31ED-4704-AE00-D0DC5B7E4AE5}" type="presParOf" srcId="{24CA6822-EFD5-418C-B2D5-80BA956186C0}" destId="{AF77CDB3-F725-4E95-805E-B66230D0D10F}" srcOrd="0" destOrd="0" presId="urn:microsoft.com/office/officeart/2005/8/layout/lProcess2"/>
    <dgm:cxn modelId="{72FC3B72-2F41-4FAA-B6A6-2F4B95B78157}" type="presParOf" srcId="{AF77CDB3-F725-4E95-805E-B66230D0D10F}" destId="{246909D9-ADD0-4F4F-A3DE-64137A872845}" srcOrd="0" destOrd="0" presId="urn:microsoft.com/office/officeart/2005/8/layout/lProcess2"/>
    <dgm:cxn modelId="{B14DC046-1F92-4C0E-B203-860F1878F80B}" type="presParOf" srcId="{AF77CDB3-F725-4E95-805E-B66230D0D10F}" destId="{6141A77B-1BA8-44F7-BE91-DB1D4F35BA4D}" srcOrd="1" destOrd="0" presId="urn:microsoft.com/office/officeart/2005/8/layout/lProcess2"/>
    <dgm:cxn modelId="{0247E456-5ADB-43F8-810B-407A3D40FEE5}" type="presParOf" srcId="{AF77CDB3-F725-4E95-805E-B66230D0D10F}" destId="{2D44F24C-0EFA-4079-991F-3A9B0DF414FD}" srcOrd="2" destOrd="0" presId="urn:microsoft.com/office/officeart/2005/8/layout/lProcess2"/>
    <dgm:cxn modelId="{EFB2EA78-DFB6-4BCE-BD5E-3F30ABA420DC}" type="presParOf" srcId="{2D44F24C-0EFA-4079-991F-3A9B0DF414FD}" destId="{83CD4E3A-D349-4504-866E-012BF1085E37}" srcOrd="0" destOrd="0" presId="urn:microsoft.com/office/officeart/2005/8/layout/lProcess2"/>
    <dgm:cxn modelId="{FFCFC67D-2468-4D49-ADEC-6A1AD04C6E62}" type="presParOf" srcId="{83CD4E3A-D349-4504-866E-012BF1085E37}" destId="{622A8C37-5113-401E-B634-6ED3E20540BB}" srcOrd="0" destOrd="0" presId="urn:microsoft.com/office/officeart/2005/8/layout/lProcess2"/>
    <dgm:cxn modelId="{9F5A6CAD-5425-47F7-BC3D-C8615FF936B9}" type="presParOf" srcId="{83CD4E3A-D349-4504-866E-012BF1085E37}" destId="{56844EEC-7862-423E-93A6-EEEF52543CA0}" srcOrd="1" destOrd="0" presId="urn:microsoft.com/office/officeart/2005/8/layout/lProcess2"/>
    <dgm:cxn modelId="{D22179E5-27DE-4440-A04C-E7F47B76B32F}" type="presParOf" srcId="{83CD4E3A-D349-4504-866E-012BF1085E37}" destId="{54431556-F8DC-455E-90D2-E7EDA9627B9B}" srcOrd="2" destOrd="0" presId="urn:microsoft.com/office/officeart/2005/8/layout/lProcess2"/>
    <dgm:cxn modelId="{578E466A-DA9A-4316-A4B2-08CFA9C133D4}" type="presParOf" srcId="{83CD4E3A-D349-4504-866E-012BF1085E37}" destId="{2B4AB679-E68D-4BCB-9BDE-FC3A1EB0A35D}" srcOrd="3" destOrd="0" presId="urn:microsoft.com/office/officeart/2005/8/layout/lProcess2"/>
    <dgm:cxn modelId="{BD426FF6-DB3D-45A9-8670-A9F1A5881AAE}" type="presParOf" srcId="{83CD4E3A-D349-4504-866E-012BF1085E37}" destId="{CDF0F08A-643F-4F61-BAED-06ECF9A89751}" srcOrd="4" destOrd="0" presId="urn:microsoft.com/office/officeart/2005/8/layout/lProcess2"/>
    <dgm:cxn modelId="{288AB427-F264-43A8-877A-886B542DD631}" type="presParOf" srcId="{24CA6822-EFD5-418C-B2D5-80BA956186C0}" destId="{BE43E003-68EE-47EE-B6E9-C60BB6E397D0}" srcOrd="1" destOrd="0" presId="urn:microsoft.com/office/officeart/2005/8/layout/lProcess2"/>
    <dgm:cxn modelId="{01617824-EABB-4052-B99B-8FAF7B9D65F7}" type="presParOf" srcId="{24CA6822-EFD5-418C-B2D5-80BA956186C0}" destId="{2BEB5384-7A20-4547-B1D5-E858A9D392BE}" srcOrd="2" destOrd="0" presId="urn:microsoft.com/office/officeart/2005/8/layout/lProcess2"/>
    <dgm:cxn modelId="{325FEA6F-F04B-4CF9-BC97-A62E815EF558}" type="presParOf" srcId="{2BEB5384-7A20-4547-B1D5-E858A9D392BE}" destId="{21543F18-FE7F-42F3-9154-C4536A080E15}" srcOrd="0" destOrd="0" presId="urn:microsoft.com/office/officeart/2005/8/layout/lProcess2"/>
    <dgm:cxn modelId="{885DCF59-C1BD-42CB-AB0A-C963C5325152}" type="presParOf" srcId="{2BEB5384-7A20-4547-B1D5-E858A9D392BE}" destId="{3B7FEAA3-E790-4EE3-8F34-A50B2D0F1801}" srcOrd="1" destOrd="0" presId="urn:microsoft.com/office/officeart/2005/8/layout/lProcess2"/>
    <dgm:cxn modelId="{8F5391A5-E7FA-4121-B0AB-DF25293C810F}" type="presParOf" srcId="{2BEB5384-7A20-4547-B1D5-E858A9D392BE}" destId="{7E1B27A3-B665-4A0D-9966-8B81B684A943}" srcOrd="2" destOrd="0" presId="urn:microsoft.com/office/officeart/2005/8/layout/lProcess2"/>
    <dgm:cxn modelId="{0DF6437F-7E53-4C12-9974-A06D610AB99F}" type="presParOf" srcId="{7E1B27A3-B665-4A0D-9966-8B81B684A943}" destId="{B9E6BA8C-1644-48B0-91CB-0A7C9A5695B7}" srcOrd="0" destOrd="0" presId="urn:microsoft.com/office/officeart/2005/8/layout/lProcess2"/>
    <dgm:cxn modelId="{2F3A2D70-A96F-4244-9355-F262AD24EFBB}" type="presParOf" srcId="{B9E6BA8C-1644-48B0-91CB-0A7C9A5695B7}" destId="{DC7B97EC-AC8F-4E4D-BF4B-110A1334D272}" srcOrd="0" destOrd="0" presId="urn:microsoft.com/office/officeart/2005/8/layout/lProcess2"/>
    <dgm:cxn modelId="{3A165953-A669-4C88-A3EB-9F39C34EA489}" type="presParOf" srcId="{B9E6BA8C-1644-48B0-91CB-0A7C9A5695B7}" destId="{85CB6F14-6AEA-48D5-8C1D-CB231F20D801}" srcOrd="1" destOrd="0" presId="urn:microsoft.com/office/officeart/2005/8/layout/lProcess2"/>
    <dgm:cxn modelId="{9CE1FF4E-B118-4CE0-A1BB-6DCEF97C2223}" type="presParOf" srcId="{B9E6BA8C-1644-48B0-91CB-0A7C9A5695B7}" destId="{12D734E2-B851-4091-BBCD-209B356F1CBF}" srcOrd="2" destOrd="0" presId="urn:microsoft.com/office/officeart/2005/8/layout/lProcess2"/>
    <dgm:cxn modelId="{C0A2B682-864F-418D-A707-1D9502EF1322}" type="presParOf" srcId="{B9E6BA8C-1644-48B0-91CB-0A7C9A5695B7}" destId="{A2F36EBC-E76C-41E3-8B3D-932213EB95F4}" srcOrd="3" destOrd="0" presId="urn:microsoft.com/office/officeart/2005/8/layout/lProcess2"/>
    <dgm:cxn modelId="{4070255A-0635-493A-A50E-CDB40DC4D4C6}" type="presParOf" srcId="{B9E6BA8C-1644-48B0-91CB-0A7C9A5695B7}" destId="{EF1FD8BD-3D50-4710-9282-DB413228A72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14762-8302-4C5D-AAA7-4E79DA37FCAD}" type="datetimeFigureOut">
              <a:rPr lang="zh-CN" altLang="en-US" smtClean="0"/>
              <a:t>2023-03-15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BDDAC-6C0F-479C-8A8A-C476D1CABA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016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BDDAC-6C0F-479C-8A8A-C476D1CABAE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451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BDDAC-6C0F-479C-8A8A-C476D1CABAE7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619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2672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40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BDDAC-6C0F-479C-8A8A-C476D1CABAE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145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BDDAC-6C0F-479C-8A8A-C476D1CABAE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04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BDDAC-6C0F-479C-8A8A-C476D1CABAE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705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BDDAC-6C0F-479C-8A8A-C476D1CABAE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667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BDDAC-6C0F-479C-8A8A-C476D1CABAE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691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BDDAC-6C0F-479C-8A8A-C476D1CABAE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213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BDDAC-6C0F-479C-8A8A-C476D1CABAE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737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BDDAC-6C0F-479C-8A8A-C476D1CABAE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81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>
            <a:off x="1500166" y="712768"/>
            <a:ext cx="7643834" cy="1588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矩形 11"/>
          <p:cNvSpPr/>
          <p:nvPr userDrawn="1"/>
        </p:nvSpPr>
        <p:spPr>
          <a:xfrm>
            <a:off x="0" y="6357958"/>
            <a:ext cx="9144000" cy="71438"/>
          </a:xfrm>
          <a:prstGeom prst="rect">
            <a:avLst/>
          </a:prstGeom>
          <a:solidFill>
            <a:srgbClr val="F6924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公司所有产品标志集合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2844" y="214290"/>
            <a:ext cx="108843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0BB-835C-4D4A-92F0-C409369985C7}" type="datetimeFigureOut">
              <a:rPr lang="zh-CN" altLang="en-US" smtClean="0"/>
              <a:t>2023-03-15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0119-68E7-4CC0-A7CE-528FAD7489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0BB-835C-4D4A-92F0-C409369985C7}" type="datetimeFigureOut">
              <a:rPr lang="zh-CN" altLang="en-US" smtClean="0"/>
              <a:t>2023-03-15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0119-68E7-4CC0-A7CE-528FAD7489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0BB-835C-4D4A-92F0-C409369985C7}" type="datetimeFigureOut">
              <a:rPr lang="zh-CN" altLang="en-US" smtClean="0"/>
              <a:t>2023-03-15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0119-68E7-4CC0-A7CE-528FAD7489B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0BB-835C-4D4A-92F0-C409369985C7}" type="datetimeFigureOut">
              <a:rPr lang="zh-CN" altLang="en-US" smtClean="0"/>
              <a:t>2023-03-15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0119-68E7-4CC0-A7CE-528FAD7489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0BB-835C-4D4A-92F0-C409369985C7}" type="datetimeFigureOut">
              <a:rPr lang="zh-CN" altLang="en-US" smtClean="0"/>
              <a:t>2023-03-15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0119-68E7-4CC0-A7CE-528FAD7489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0BB-835C-4D4A-92F0-C409369985C7}" type="datetimeFigureOut">
              <a:rPr lang="zh-CN" altLang="en-US" smtClean="0"/>
              <a:t>2023-03-15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0119-68E7-4CC0-A7CE-528FAD7489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0BB-835C-4D4A-92F0-C409369985C7}" type="datetimeFigureOut">
              <a:rPr lang="zh-CN" altLang="en-US" smtClean="0"/>
              <a:t>2023-03-15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0119-68E7-4CC0-A7CE-528FAD7489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0BB-835C-4D4A-92F0-C409369985C7}" type="datetimeFigureOut">
              <a:rPr lang="zh-CN" altLang="en-US" smtClean="0"/>
              <a:t>2023-03-15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0119-68E7-4CC0-A7CE-528FAD7489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0BB-835C-4D4A-92F0-C409369985C7}" type="datetimeFigureOut">
              <a:rPr lang="zh-CN" altLang="en-US" smtClean="0"/>
              <a:t>2023-03-15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0119-68E7-4CC0-A7CE-528FAD7489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90BB-835C-4D4A-92F0-C409369985C7}" type="datetimeFigureOut">
              <a:rPr lang="zh-CN" altLang="en-US" smtClean="0"/>
              <a:t>2023-03-15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0119-68E7-4CC0-A7CE-528FAD7489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190BB-835C-4D4A-92F0-C409369985C7}" type="datetimeFigureOut">
              <a:rPr lang="zh-CN" altLang="en-US" smtClean="0"/>
              <a:t>2023-03-15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80119-68E7-4CC0-A7CE-528FAD7489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notesSlide" Target="../notesSlides/notesSlide10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矩形 107"/>
          <p:cNvSpPr/>
          <p:nvPr/>
        </p:nvSpPr>
        <p:spPr>
          <a:xfrm>
            <a:off x="0" y="2357430"/>
            <a:ext cx="9144000" cy="28574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>
            <a:off x="0" y="2806493"/>
            <a:ext cx="3811767" cy="4051507"/>
            <a:chOff x="-10549" y="3165604"/>
            <a:chExt cx="3811767" cy="4051507"/>
          </a:xfrm>
        </p:grpSpPr>
        <p:sp>
          <p:nvSpPr>
            <p:cNvPr id="79" name="等腰三角形 78"/>
            <p:cNvSpPr/>
            <p:nvPr/>
          </p:nvSpPr>
          <p:spPr>
            <a:xfrm rot="5400000">
              <a:off x="-61373" y="6530994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等腰三角形 79"/>
            <p:cNvSpPr/>
            <p:nvPr/>
          </p:nvSpPr>
          <p:spPr>
            <a:xfrm rot="5400000">
              <a:off x="1209216" y="6530994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等腰三角形 80"/>
            <p:cNvSpPr/>
            <p:nvPr/>
          </p:nvSpPr>
          <p:spPr>
            <a:xfrm rot="16200000">
              <a:off x="573922" y="6530994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等腰三角形 81"/>
            <p:cNvSpPr/>
            <p:nvPr/>
          </p:nvSpPr>
          <p:spPr>
            <a:xfrm rot="5400000">
              <a:off x="2479805" y="6530994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等腰三角形 82"/>
            <p:cNvSpPr/>
            <p:nvPr/>
          </p:nvSpPr>
          <p:spPr>
            <a:xfrm rot="16200000">
              <a:off x="1844511" y="6530994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等腰三角形 83"/>
            <p:cNvSpPr/>
            <p:nvPr/>
          </p:nvSpPr>
          <p:spPr>
            <a:xfrm rot="5400000">
              <a:off x="573922" y="6164196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等腰三角形 84"/>
            <p:cNvSpPr/>
            <p:nvPr/>
          </p:nvSpPr>
          <p:spPr>
            <a:xfrm rot="16200000">
              <a:off x="-61372" y="6164196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等腰三角形 85"/>
            <p:cNvSpPr/>
            <p:nvPr/>
          </p:nvSpPr>
          <p:spPr>
            <a:xfrm rot="5400000">
              <a:off x="1844511" y="6164196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等腰三角形 86"/>
            <p:cNvSpPr/>
            <p:nvPr/>
          </p:nvSpPr>
          <p:spPr>
            <a:xfrm rot="16200000">
              <a:off x="1209217" y="6164196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等腰三角形 87"/>
            <p:cNvSpPr/>
            <p:nvPr/>
          </p:nvSpPr>
          <p:spPr>
            <a:xfrm rot="5400000">
              <a:off x="3115100" y="6164196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等腰三角形 88"/>
            <p:cNvSpPr/>
            <p:nvPr/>
          </p:nvSpPr>
          <p:spPr>
            <a:xfrm rot="5400000">
              <a:off x="-61373" y="5794052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等腰三角形 89"/>
            <p:cNvSpPr/>
            <p:nvPr/>
          </p:nvSpPr>
          <p:spPr>
            <a:xfrm rot="5400000">
              <a:off x="1209216" y="5794052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等腰三角形 90"/>
            <p:cNvSpPr/>
            <p:nvPr/>
          </p:nvSpPr>
          <p:spPr>
            <a:xfrm rot="16200000">
              <a:off x="573922" y="5794052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等腰三角形 91"/>
            <p:cNvSpPr/>
            <p:nvPr/>
          </p:nvSpPr>
          <p:spPr>
            <a:xfrm rot="5400000">
              <a:off x="2479805" y="5794052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等腰三角形 92"/>
            <p:cNvSpPr/>
            <p:nvPr/>
          </p:nvSpPr>
          <p:spPr>
            <a:xfrm rot="16200000">
              <a:off x="1844511" y="5794052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等腰三角形 93"/>
            <p:cNvSpPr/>
            <p:nvPr/>
          </p:nvSpPr>
          <p:spPr>
            <a:xfrm rot="5400000">
              <a:off x="573922" y="5427254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等腰三角形 94"/>
            <p:cNvSpPr/>
            <p:nvPr/>
          </p:nvSpPr>
          <p:spPr>
            <a:xfrm rot="16200000">
              <a:off x="-61372" y="5427254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等腰三角形 95"/>
            <p:cNvSpPr/>
            <p:nvPr/>
          </p:nvSpPr>
          <p:spPr>
            <a:xfrm rot="16200000">
              <a:off x="1209217" y="5427254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等腰三角形 96"/>
            <p:cNvSpPr/>
            <p:nvPr/>
          </p:nvSpPr>
          <p:spPr>
            <a:xfrm rot="5400000">
              <a:off x="-61373" y="5057110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等腰三角形 97"/>
            <p:cNvSpPr/>
            <p:nvPr/>
          </p:nvSpPr>
          <p:spPr>
            <a:xfrm rot="5400000">
              <a:off x="1209216" y="5057110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等腰三角形 98"/>
            <p:cNvSpPr/>
            <p:nvPr/>
          </p:nvSpPr>
          <p:spPr>
            <a:xfrm rot="16200000">
              <a:off x="573922" y="5057110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等腰三角形 99"/>
            <p:cNvSpPr/>
            <p:nvPr/>
          </p:nvSpPr>
          <p:spPr>
            <a:xfrm rot="5400000">
              <a:off x="573922" y="4690312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等腰三角形 100"/>
            <p:cNvSpPr/>
            <p:nvPr/>
          </p:nvSpPr>
          <p:spPr>
            <a:xfrm rot="16200000">
              <a:off x="-61372" y="4690312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等腰三角形 101"/>
            <p:cNvSpPr/>
            <p:nvPr/>
          </p:nvSpPr>
          <p:spPr>
            <a:xfrm rot="16200000">
              <a:off x="1209217" y="4690312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等腰三角形 102"/>
            <p:cNvSpPr/>
            <p:nvPr/>
          </p:nvSpPr>
          <p:spPr>
            <a:xfrm rot="5400000">
              <a:off x="-61373" y="4320168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等腰三角形 103"/>
            <p:cNvSpPr/>
            <p:nvPr/>
          </p:nvSpPr>
          <p:spPr>
            <a:xfrm rot="16200000">
              <a:off x="573922" y="4320168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等腰三角形 104"/>
            <p:cNvSpPr/>
            <p:nvPr/>
          </p:nvSpPr>
          <p:spPr>
            <a:xfrm rot="16200000">
              <a:off x="-61372" y="3953370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等腰三角形 105"/>
            <p:cNvSpPr/>
            <p:nvPr/>
          </p:nvSpPr>
          <p:spPr>
            <a:xfrm rot="5400000">
              <a:off x="-61373" y="3583226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等腰三角形 106"/>
            <p:cNvSpPr/>
            <p:nvPr/>
          </p:nvSpPr>
          <p:spPr>
            <a:xfrm rot="16200000">
              <a:off x="-61372" y="3216428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214810" y="0"/>
            <a:ext cx="4929190" cy="3214685"/>
            <a:chOff x="5203760" y="-369459"/>
            <a:chExt cx="6988240" cy="4421651"/>
          </a:xfrm>
        </p:grpSpPr>
        <p:sp>
          <p:nvSpPr>
            <p:cNvPr id="8" name="等腰三角形 7"/>
            <p:cNvSpPr/>
            <p:nvPr/>
          </p:nvSpPr>
          <p:spPr>
            <a:xfrm rot="16200000">
              <a:off x="11505882" y="-318635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6200000">
              <a:off x="10235292" y="-318635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10870586" y="-3186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6200000">
              <a:off x="8964703" y="-3186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9599997" y="-318635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16200000">
              <a:off x="7694114" y="-3186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8329408" y="-318635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 rot="16200000">
              <a:off x="6423525" y="-3186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5400000">
              <a:off x="7058819" y="-318635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 rot="16200000">
              <a:off x="10870587" y="51509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 rot="5400000">
              <a:off x="11505881" y="5150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 rot="16200000">
              <a:off x="9599998" y="5150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 rot="16200000">
              <a:off x="8329409" y="5150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等腰三角形 21"/>
            <p:cNvSpPr/>
            <p:nvPr/>
          </p:nvSpPr>
          <p:spPr>
            <a:xfrm rot="5400000">
              <a:off x="8964703" y="51509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2"/>
            <p:cNvSpPr/>
            <p:nvPr/>
          </p:nvSpPr>
          <p:spPr>
            <a:xfrm rot="16200000">
              <a:off x="7058820" y="5150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5400000">
              <a:off x="7694114" y="51509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6200000">
              <a:off x="11505882" y="418307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16200000">
              <a:off x="10235292" y="418307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 rot="5400000">
              <a:off x="10870586" y="418307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7"/>
            <p:cNvSpPr/>
            <p:nvPr/>
          </p:nvSpPr>
          <p:spPr>
            <a:xfrm rot="16200000">
              <a:off x="8964703" y="418307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5400000">
              <a:off x="9599997" y="418307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16200000">
              <a:off x="7694114" y="418307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rot="16200000">
              <a:off x="6423525" y="418307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5400000">
              <a:off x="7058819" y="418307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等腰三角形 32"/>
            <p:cNvSpPr/>
            <p:nvPr/>
          </p:nvSpPr>
          <p:spPr>
            <a:xfrm rot="5400000">
              <a:off x="11505881" y="788451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 rot="16200000">
              <a:off x="9599998" y="788451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4"/>
            <p:cNvSpPr/>
            <p:nvPr/>
          </p:nvSpPr>
          <p:spPr>
            <a:xfrm rot="5400000">
              <a:off x="10235292" y="78845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等腰三角形 35"/>
            <p:cNvSpPr/>
            <p:nvPr/>
          </p:nvSpPr>
          <p:spPr>
            <a:xfrm rot="16200000">
              <a:off x="8329409" y="788451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 rot="5400000">
              <a:off x="8964703" y="788451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37"/>
            <p:cNvSpPr/>
            <p:nvPr/>
          </p:nvSpPr>
          <p:spPr>
            <a:xfrm rot="16200000">
              <a:off x="7058820" y="788451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等腰三角形 38"/>
            <p:cNvSpPr/>
            <p:nvPr/>
          </p:nvSpPr>
          <p:spPr>
            <a:xfrm rot="5400000">
              <a:off x="7694114" y="78845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5400000">
              <a:off x="6423525" y="788451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等腰三角形 40"/>
            <p:cNvSpPr/>
            <p:nvPr/>
          </p:nvSpPr>
          <p:spPr>
            <a:xfrm rot="16200000">
              <a:off x="11505882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等腰三角形 41"/>
            <p:cNvSpPr/>
            <p:nvPr/>
          </p:nvSpPr>
          <p:spPr>
            <a:xfrm rot="16200000">
              <a:off x="10235292" y="1155249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 rot="5400000">
              <a:off x="10870586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等腰三角形 43"/>
            <p:cNvSpPr/>
            <p:nvPr/>
          </p:nvSpPr>
          <p:spPr>
            <a:xfrm rot="16200000">
              <a:off x="8964703" y="1155249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rot="5400000">
              <a:off x="9599997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等腰三角形 45"/>
            <p:cNvSpPr/>
            <p:nvPr/>
          </p:nvSpPr>
          <p:spPr>
            <a:xfrm rot="16200000">
              <a:off x="7694114" y="1155249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等腰三角形 46"/>
            <p:cNvSpPr/>
            <p:nvPr/>
          </p:nvSpPr>
          <p:spPr>
            <a:xfrm rot="5400000">
              <a:off x="8329408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等腰三角形 47"/>
            <p:cNvSpPr/>
            <p:nvPr/>
          </p:nvSpPr>
          <p:spPr>
            <a:xfrm rot="16200000">
              <a:off x="6423525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等腰三角形 48"/>
            <p:cNvSpPr/>
            <p:nvPr/>
          </p:nvSpPr>
          <p:spPr>
            <a:xfrm rot="16200000">
              <a:off x="5152936" y="1155249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等腰三角形 49"/>
            <p:cNvSpPr/>
            <p:nvPr/>
          </p:nvSpPr>
          <p:spPr>
            <a:xfrm rot="16200000">
              <a:off x="10870587" y="1525393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等腰三角形 50"/>
            <p:cNvSpPr/>
            <p:nvPr/>
          </p:nvSpPr>
          <p:spPr>
            <a:xfrm rot="16200000">
              <a:off x="9599998" y="1525393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等腰三角形 51"/>
            <p:cNvSpPr/>
            <p:nvPr/>
          </p:nvSpPr>
          <p:spPr>
            <a:xfrm rot="5400000">
              <a:off x="10235292" y="1525393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等腰三角形 52"/>
            <p:cNvSpPr/>
            <p:nvPr/>
          </p:nvSpPr>
          <p:spPr>
            <a:xfrm rot="16200000">
              <a:off x="8329409" y="1525393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等腰三角形 53"/>
            <p:cNvSpPr/>
            <p:nvPr/>
          </p:nvSpPr>
          <p:spPr>
            <a:xfrm rot="5400000">
              <a:off x="8964703" y="1525393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等腰三角形 54"/>
            <p:cNvSpPr/>
            <p:nvPr/>
          </p:nvSpPr>
          <p:spPr>
            <a:xfrm rot="16200000">
              <a:off x="7058820" y="1525393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等腰三角形 55"/>
            <p:cNvSpPr/>
            <p:nvPr/>
          </p:nvSpPr>
          <p:spPr>
            <a:xfrm rot="5400000">
              <a:off x="7694114" y="1525393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等腰三角形 56"/>
            <p:cNvSpPr/>
            <p:nvPr/>
          </p:nvSpPr>
          <p:spPr>
            <a:xfrm rot="16200000">
              <a:off x="11505882" y="189219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等腰三角形 57"/>
            <p:cNvSpPr/>
            <p:nvPr/>
          </p:nvSpPr>
          <p:spPr>
            <a:xfrm rot="16200000">
              <a:off x="10235292" y="1892191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等腰三角形 58"/>
            <p:cNvSpPr/>
            <p:nvPr/>
          </p:nvSpPr>
          <p:spPr>
            <a:xfrm rot="5400000">
              <a:off x="10870586" y="189219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等腰三角形 59"/>
            <p:cNvSpPr/>
            <p:nvPr/>
          </p:nvSpPr>
          <p:spPr>
            <a:xfrm rot="16200000">
              <a:off x="8964703" y="1892191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等腰三角形 60"/>
            <p:cNvSpPr/>
            <p:nvPr/>
          </p:nvSpPr>
          <p:spPr>
            <a:xfrm rot="5400000">
              <a:off x="9599997" y="189219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等腰三角形 61"/>
            <p:cNvSpPr/>
            <p:nvPr/>
          </p:nvSpPr>
          <p:spPr>
            <a:xfrm rot="5400000">
              <a:off x="8329408" y="1892191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等腰三角形 62"/>
            <p:cNvSpPr/>
            <p:nvPr/>
          </p:nvSpPr>
          <p:spPr>
            <a:xfrm rot="16200000">
              <a:off x="10870587" y="2262335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等腰三角形 63"/>
            <p:cNvSpPr/>
            <p:nvPr/>
          </p:nvSpPr>
          <p:spPr>
            <a:xfrm rot="5400000">
              <a:off x="11505881" y="2262335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等腰三角形 64"/>
            <p:cNvSpPr/>
            <p:nvPr/>
          </p:nvSpPr>
          <p:spPr>
            <a:xfrm rot="16200000">
              <a:off x="9599998" y="22623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等腰三角形 65"/>
            <p:cNvSpPr/>
            <p:nvPr/>
          </p:nvSpPr>
          <p:spPr>
            <a:xfrm rot="5400000">
              <a:off x="10235292" y="2262335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等腰三角形 66"/>
            <p:cNvSpPr/>
            <p:nvPr/>
          </p:nvSpPr>
          <p:spPr>
            <a:xfrm rot="16200000">
              <a:off x="8329409" y="2262335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等腰三角形 67"/>
            <p:cNvSpPr/>
            <p:nvPr/>
          </p:nvSpPr>
          <p:spPr>
            <a:xfrm rot="5400000">
              <a:off x="8964703" y="226233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等腰三角形 68"/>
            <p:cNvSpPr/>
            <p:nvPr/>
          </p:nvSpPr>
          <p:spPr>
            <a:xfrm rot="16200000">
              <a:off x="11505882" y="2629133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等腰三角形 69"/>
            <p:cNvSpPr/>
            <p:nvPr/>
          </p:nvSpPr>
          <p:spPr>
            <a:xfrm rot="16200000">
              <a:off x="10235292" y="2629133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等腰三角形 70"/>
            <p:cNvSpPr/>
            <p:nvPr/>
          </p:nvSpPr>
          <p:spPr>
            <a:xfrm rot="5400000">
              <a:off x="10870586" y="2629133"/>
              <a:ext cx="736941" cy="635294"/>
            </a:xfrm>
            <a:prstGeom prst="triangl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等腰三角形 71"/>
            <p:cNvSpPr/>
            <p:nvPr/>
          </p:nvSpPr>
          <p:spPr>
            <a:xfrm rot="5400000">
              <a:off x="9599997" y="2629133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等腰三角形 72"/>
            <p:cNvSpPr/>
            <p:nvPr/>
          </p:nvSpPr>
          <p:spPr>
            <a:xfrm rot="16200000">
              <a:off x="9599998" y="2999277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等腰三角形 73"/>
            <p:cNvSpPr/>
            <p:nvPr/>
          </p:nvSpPr>
          <p:spPr>
            <a:xfrm rot="5400000">
              <a:off x="10235292" y="2999277"/>
              <a:ext cx="736941" cy="635294"/>
            </a:xfrm>
            <a:prstGeom prst="triangle">
              <a:avLst/>
            </a:prstGeom>
            <a:solidFill>
              <a:srgbClr val="000000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等腰三角形 74"/>
            <p:cNvSpPr/>
            <p:nvPr/>
          </p:nvSpPr>
          <p:spPr>
            <a:xfrm rot="16200000">
              <a:off x="11505882" y="3366075"/>
              <a:ext cx="736941" cy="635294"/>
            </a:xfrm>
            <a:prstGeom prst="triangle">
              <a:avLst/>
            </a:pr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等腰三角形 75"/>
            <p:cNvSpPr/>
            <p:nvPr/>
          </p:nvSpPr>
          <p:spPr>
            <a:xfrm rot="5400000">
              <a:off x="10870586" y="336607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等腰三角形 76"/>
            <p:cNvSpPr/>
            <p:nvPr/>
          </p:nvSpPr>
          <p:spPr>
            <a:xfrm rot="5400000">
              <a:off x="9599997" y="3366075"/>
              <a:ext cx="736941" cy="635294"/>
            </a:xfrm>
            <a:prstGeom prst="triangle">
              <a:avLst/>
            </a:pr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9" name="图片 108" descr="公司所有产品标志集合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8" y="76177"/>
            <a:ext cx="1357290" cy="566741"/>
          </a:xfrm>
          <a:prstGeom prst="rect">
            <a:avLst/>
          </a:prstGeom>
        </p:spPr>
      </p:pic>
      <p:cxnSp>
        <p:nvCxnSpPr>
          <p:cNvPr id="117" name="直接连接符 116"/>
          <p:cNvCxnSpPr/>
          <p:nvPr/>
        </p:nvCxnSpPr>
        <p:spPr>
          <a:xfrm>
            <a:off x="0" y="2428868"/>
            <a:ext cx="371474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 flipV="1">
            <a:off x="-32" y="2500306"/>
            <a:ext cx="3071834" cy="4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 flipV="1">
            <a:off x="-32" y="2571744"/>
            <a:ext cx="2428892" cy="9526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1604942" y="3286124"/>
            <a:ext cx="64294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税务实训平台纳税筹划教学及实训系统操作指南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7158" y="214290"/>
            <a:ext cx="954595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金三上线</a:t>
            </a:r>
            <a:r>
              <a:rPr lang="en-US" altLang="zh-CN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</a:t>
            </a:r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税三期工程的风险控制体系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875357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492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57158" y="214290"/>
            <a:ext cx="954595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税务局风险管理与纳税评估指标体系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43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357158" y="214290"/>
            <a:ext cx="954595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企业纳税风险预防与管控思路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21"/>
          <p:cNvSpPr/>
          <p:nvPr/>
        </p:nvSpPr>
        <p:spPr>
          <a:xfrm>
            <a:off x="571472" y="1500174"/>
            <a:ext cx="8143932" cy="147732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zh-CN" altLang="en-US" sz="160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       税友集团衡信教育基于风险管理系统进行教学化改造而成的</a:t>
            </a:r>
            <a:r>
              <a:rPr lang="en-US" altLang="zh-CN" sz="160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160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税收风险管控教学与实训系统</a:t>
            </a:r>
            <a:r>
              <a:rPr lang="en-US" altLang="zh-CN" sz="160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160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通过金税三期风险管理等级应对方式、疑点问题分类、风险识别指标库、风险识别指标模型、风险特征库与应对，以单点策略及综合策略的形式完整复盘税局对企业风险管理、纳税风险识别全过程，继而培养出具有熟悉行业、企业特征、精于业务处理、数据分析、风险检测、评估、应对、判断、筹划和决策能力的财税人才。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2428860" y="1000108"/>
            <a:ext cx="4143404" cy="36933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lvl="0" algn="ctr" defTabSz="1216025" eaLnBrk="1" hangingPunct="1">
              <a:spcBef>
                <a:spcPct val="20000"/>
              </a:spcBef>
            </a:pPr>
            <a:r>
              <a:rPr lang="zh-CN" altLang="en-US" sz="2400" b="1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税收风险管控教学与实训系统</a:t>
            </a:r>
            <a:endParaRPr lang="en-US" altLang="zh-CN" sz="24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3" name="图示 12"/>
          <p:cNvGraphicFramePr/>
          <p:nvPr/>
        </p:nvGraphicFramePr>
        <p:xfrm>
          <a:off x="1428728" y="3000372"/>
          <a:ext cx="6381752" cy="3492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3071802" y="1643050"/>
            <a:ext cx="0" cy="3386138"/>
          </a:xfrm>
          <a:prstGeom prst="line">
            <a:avLst/>
          </a:prstGeom>
          <a:ln>
            <a:solidFill>
              <a:srgbClr val="0174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2"/>
          <p:cNvSpPr txBox="1"/>
          <p:nvPr/>
        </p:nvSpPr>
        <p:spPr>
          <a:xfrm>
            <a:off x="3275856" y="1916832"/>
            <a:ext cx="373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一、公司介绍</a:t>
            </a:r>
            <a:endParaRPr lang="zh-HK" altLang="en-US" sz="28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23"/>
          <p:cNvSpPr txBox="1"/>
          <p:nvPr/>
        </p:nvSpPr>
        <p:spPr>
          <a:xfrm>
            <a:off x="3285381" y="2643182"/>
            <a:ext cx="593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endParaRPr lang="zh-HK" altLang="en-US" sz="28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24"/>
          <p:cNvSpPr txBox="1"/>
          <p:nvPr/>
        </p:nvSpPr>
        <p:spPr>
          <a:xfrm>
            <a:off x="3286116" y="3643314"/>
            <a:ext cx="5715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 smtClean="0">
                <a:solidFill>
                  <a:srgbClr val="F69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三、纳税筹划教学系统</a:t>
            </a:r>
            <a:endParaRPr lang="zh-HK" altLang="en-US" sz="2800" b="1" spc="300" dirty="0">
              <a:solidFill>
                <a:srgbClr val="F69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25"/>
          <p:cNvSpPr txBox="1"/>
          <p:nvPr/>
        </p:nvSpPr>
        <p:spPr>
          <a:xfrm>
            <a:off x="3286116" y="4429132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四、纳税评估单点策略实训系统</a:t>
            </a:r>
            <a:endParaRPr lang="zh-HK" altLang="en-US" sz="28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8"/>
          <p:cNvGrpSpPr/>
          <p:nvPr/>
        </p:nvGrpSpPr>
        <p:grpSpPr>
          <a:xfrm>
            <a:off x="571472" y="1865340"/>
            <a:ext cx="1947861" cy="1940713"/>
            <a:chOff x="1709739" y="2636838"/>
            <a:chExt cx="1590160" cy="1584325"/>
          </a:xfrm>
          <a:solidFill>
            <a:srgbClr val="FFC000"/>
          </a:solidFill>
          <a:effectLst/>
        </p:grpSpPr>
        <p:sp>
          <p:nvSpPr>
            <p:cNvPr id="8" name="Freeform 6"/>
            <p:cNvSpPr/>
            <p:nvPr/>
          </p:nvSpPr>
          <p:spPr bwMode="auto">
            <a:xfrm>
              <a:off x="1709739" y="2636838"/>
              <a:ext cx="1468102" cy="1467130"/>
            </a:xfrm>
            <a:custGeom>
              <a:avLst/>
              <a:gdLst>
                <a:gd name="T0" fmla="*/ 691 w 1276"/>
                <a:gd name="T1" fmla="*/ 1168 h 1274"/>
                <a:gd name="T2" fmla="*/ 662 w 1276"/>
                <a:gd name="T3" fmla="*/ 1267 h 1274"/>
                <a:gd name="T4" fmla="*/ 654 w 1276"/>
                <a:gd name="T5" fmla="*/ 1273 h 1274"/>
                <a:gd name="T6" fmla="*/ 643 w 1276"/>
                <a:gd name="T7" fmla="*/ 1274 h 1274"/>
                <a:gd name="T8" fmla="*/ 172 w 1276"/>
                <a:gd name="T9" fmla="*/ 1274 h 1274"/>
                <a:gd name="T10" fmla="*/ 81 w 1276"/>
                <a:gd name="T11" fmla="*/ 1253 h 1274"/>
                <a:gd name="T12" fmla="*/ 1 w 1276"/>
                <a:gd name="T13" fmla="*/ 1113 h 1274"/>
                <a:gd name="T14" fmla="*/ 0 w 1276"/>
                <a:gd name="T15" fmla="*/ 892 h 1274"/>
                <a:gd name="T16" fmla="*/ 0 w 1276"/>
                <a:gd name="T17" fmla="*/ 170 h 1274"/>
                <a:gd name="T18" fmla="*/ 170 w 1276"/>
                <a:gd name="T19" fmla="*/ 0 h 1274"/>
                <a:gd name="T20" fmla="*/ 1110 w 1276"/>
                <a:gd name="T21" fmla="*/ 0 h 1274"/>
                <a:gd name="T22" fmla="*/ 1273 w 1276"/>
                <a:gd name="T23" fmla="*/ 131 h 1274"/>
                <a:gd name="T24" fmla="*/ 1276 w 1276"/>
                <a:gd name="T25" fmla="*/ 168 h 1274"/>
                <a:gd name="T26" fmla="*/ 1276 w 1276"/>
                <a:gd name="T27" fmla="*/ 629 h 1274"/>
                <a:gd name="T28" fmla="*/ 1275 w 1276"/>
                <a:gd name="T29" fmla="*/ 645 h 1274"/>
                <a:gd name="T30" fmla="*/ 1171 w 1276"/>
                <a:gd name="T31" fmla="*/ 659 h 1274"/>
                <a:gd name="T32" fmla="*/ 1171 w 1276"/>
                <a:gd name="T33" fmla="*/ 214 h 1274"/>
                <a:gd name="T34" fmla="*/ 106 w 1276"/>
                <a:gd name="T35" fmla="*/ 214 h 1274"/>
                <a:gd name="T36" fmla="*/ 106 w 1276"/>
                <a:gd name="T37" fmla="*/ 230 h 1274"/>
                <a:gd name="T38" fmla="*/ 105 w 1276"/>
                <a:gd name="T39" fmla="*/ 1102 h 1274"/>
                <a:gd name="T40" fmla="*/ 171 w 1276"/>
                <a:gd name="T41" fmla="*/ 1168 h 1274"/>
                <a:gd name="T42" fmla="*/ 671 w 1276"/>
                <a:gd name="T43" fmla="*/ 1168 h 1274"/>
                <a:gd name="T44" fmla="*/ 691 w 1276"/>
                <a:gd name="T45" fmla="*/ 1168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6" h="1274">
                  <a:moveTo>
                    <a:pt x="691" y="1168"/>
                  </a:moveTo>
                  <a:cubicBezTo>
                    <a:pt x="681" y="1203"/>
                    <a:pt x="672" y="1235"/>
                    <a:pt x="662" y="1267"/>
                  </a:cubicBezTo>
                  <a:cubicBezTo>
                    <a:pt x="661" y="1270"/>
                    <a:pt x="657" y="1272"/>
                    <a:pt x="654" y="1273"/>
                  </a:cubicBezTo>
                  <a:cubicBezTo>
                    <a:pt x="651" y="1274"/>
                    <a:pt x="647" y="1274"/>
                    <a:pt x="643" y="1274"/>
                  </a:cubicBezTo>
                  <a:cubicBezTo>
                    <a:pt x="486" y="1274"/>
                    <a:pt x="329" y="1273"/>
                    <a:pt x="172" y="1274"/>
                  </a:cubicBezTo>
                  <a:cubicBezTo>
                    <a:pt x="140" y="1274"/>
                    <a:pt x="109" y="1269"/>
                    <a:pt x="81" y="1253"/>
                  </a:cubicBezTo>
                  <a:cubicBezTo>
                    <a:pt x="29" y="1221"/>
                    <a:pt x="1" y="1174"/>
                    <a:pt x="1" y="1113"/>
                  </a:cubicBezTo>
                  <a:cubicBezTo>
                    <a:pt x="0" y="1039"/>
                    <a:pt x="0" y="966"/>
                    <a:pt x="0" y="892"/>
                  </a:cubicBezTo>
                  <a:cubicBezTo>
                    <a:pt x="0" y="651"/>
                    <a:pt x="0" y="411"/>
                    <a:pt x="0" y="170"/>
                  </a:cubicBezTo>
                  <a:cubicBezTo>
                    <a:pt x="0" y="68"/>
                    <a:pt x="68" y="0"/>
                    <a:pt x="170" y="0"/>
                  </a:cubicBezTo>
                  <a:cubicBezTo>
                    <a:pt x="483" y="0"/>
                    <a:pt x="797" y="0"/>
                    <a:pt x="1110" y="0"/>
                  </a:cubicBezTo>
                  <a:cubicBezTo>
                    <a:pt x="1194" y="0"/>
                    <a:pt x="1258" y="51"/>
                    <a:pt x="1273" y="131"/>
                  </a:cubicBezTo>
                  <a:cubicBezTo>
                    <a:pt x="1276" y="143"/>
                    <a:pt x="1276" y="156"/>
                    <a:pt x="1276" y="168"/>
                  </a:cubicBezTo>
                  <a:cubicBezTo>
                    <a:pt x="1276" y="322"/>
                    <a:pt x="1276" y="475"/>
                    <a:pt x="1276" y="629"/>
                  </a:cubicBezTo>
                  <a:cubicBezTo>
                    <a:pt x="1276" y="634"/>
                    <a:pt x="1276" y="638"/>
                    <a:pt x="1275" y="645"/>
                  </a:cubicBezTo>
                  <a:cubicBezTo>
                    <a:pt x="1239" y="640"/>
                    <a:pt x="1205" y="643"/>
                    <a:pt x="1171" y="659"/>
                  </a:cubicBezTo>
                  <a:cubicBezTo>
                    <a:pt x="1171" y="509"/>
                    <a:pt x="1171" y="362"/>
                    <a:pt x="1171" y="214"/>
                  </a:cubicBezTo>
                  <a:cubicBezTo>
                    <a:pt x="816" y="214"/>
                    <a:pt x="462" y="214"/>
                    <a:pt x="106" y="214"/>
                  </a:cubicBezTo>
                  <a:cubicBezTo>
                    <a:pt x="106" y="219"/>
                    <a:pt x="106" y="224"/>
                    <a:pt x="106" y="230"/>
                  </a:cubicBezTo>
                  <a:cubicBezTo>
                    <a:pt x="106" y="521"/>
                    <a:pt x="106" y="812"/>
                    <a:pt x="105" y="1102"/>
                  </a:cubicBezTo>
                  <a:cubicBezTo>
                    <a:pt x="105" y="1141"/>
                    <a:pt x="125" y="1169"/>
                    <a:pt x="171" y="1168"/>
                  </a:cubicBezTo>
                  <a:cubicBezTo>
                    <a:pt x="338" y="1167"/>
                    <a:pt x="504" y="1168"/>
                    <a:pt x="671" y="1168"/>
                  </a:cubicBezTo>
                  <a:cubicBezTo>
                    <a:pt x="677" y="1168"/>
                    <a:pt x="683" y="1168"/>
                    <a:pt x="691" y="1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571440" y="3653665"/>
              <a:ext cx="569443" cy="567498"/>
            </a:xfrm>
            <a:custGeom>
              <a:avLst/>
              <a:gdLst>
                <a:gd name="T0" fmla="*/ 328 w 495"/>
                <a:gd name="T1" fmla="*/ 1 h 493"/>
                <a:gd name="T2" fmla="*/ 495 w 495"/>
                <a:gd name="T3" fmla="*/ 167 h 493"/>
                <a:gd name="T4" fmla="*/ 427 w 495"/>
                <a:gd name="T5" fmla="*/ 236 h 493"/>
                <a:gd name="T6" fmla="*/ 240 w 495"/>
                <a:gd name="T7" fmla="*/ 421 h 493"/>
                <a:gd name="T8" fmla="*/ 216 w 495"/>
                <a:gd name="T9" fmla="*/ 436 h 493"/>
                <a:gd name="T10" fmla="*/ 40 w 495"/>
                <a:gd name="T11" fmla="*/ 488 h 493"/>
                <a:gd name="T12" fmla="*/ 9 w 495"/>
                <a:gd name="T13" fmla="*/ 484 h 493"/>
                <a:gd name="T14" fmla="*/ 6 w 495"/>
                <a:gd name="T15" fmla="*/ 454 h 493"/>
                <a:gd name="T16" fmla="*/ 58 w 495"/>
                <a:gd name="T17" fmla="*/ 276 h 493"/>
                <a:gd name="T18" fmla="*/ 67 w 495"/>
                <a:gd name="T19" fmla="*/ 259 h 493"/>
                <a:gd name="T20" fmla="*/ 327 w 495"/>
                <a:gd name="T21" fmla="*/ 1 h 493"/>
                <a:gd name="T22" fmla="*/ 328 w 495"/>
                <a:gd name="T23" fmla="*/ 1 h 493"/>
                <a:gd name="T24" fmla="*/ 102 w 495"/>
                <a:gd name="T25" fmla="*/ 292 h 493"/>
                <a:gd name="T26" fmla="*/ 72 w 495"/>
                <a:gd name="T27" fmla="*/ 396 h 493"/>
                <a:gd name="T28" fmla="*/ 74 w 495"/>
                <a:gd name="T29" fmla="*/ 405 h 493"/>
                <a:gd name="T30" fmla="*/ 113 w 495"/>
                <a:gd name="T31" fmla="*/ 418 h 493"/>
                <a:gd name="T32" fmla="*/ 148 w 495"/>
                <a:gd name="T33" fmla="*/ 408 h 493"/>
                <a:gd name="T34" fmla="*/ 200 w 495"/>
                <a:gd name="T35" fmla="*/ 393 h 493"/>
                <a:gd name="T36" fmla="*/ 185 w 495"/>
                <a:gd name="T37" fmla="*/ 316 h 493"/>
                <a:gd name="T38" fmla="*/ 178 w 495"/>
                <a:gd name="T39" fmla="*/ 308 h 493"/>
                <a:gd name="T40" fmla="*/ 102 w 495"/>
                <a:gd name="T41" fmla="*/ 2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5" h="493">
                  <a:moveTo>
                    <a:pt x="328" y="1"/>
                  </a:moveTo>
                  <a:cubicBezTo>
                    <a:pt x="384" y="56"/>
                    <a:pt x="439" y="112"/>
                    <a:pt x="495" y="167"/>
                  </a:cubicBezTo>
                  <a:cubicBezTo>
                    <a:pt x="473" y="190"/>
                    <a:pt x="450" y="213"/>
                    <a:pt x="427" y="236"/>
                  </a:cubicBezTo>
                  <a:cubicBezTo>
                    <a:pt x="365" y="298"/>
                    <a:pt x="303" y="360"/>
                    <a:pt x="240" y="421"/>
                  </a:cubicBezTo>
                  <a:cubicBezTo>
                    <a:pt x="233" y="428"/>
                    <a:pt x="225" y="433"/>
                    <a:pt x="216" y="436"/>
                  </a:cubicBezTo>
                  <a:cubicBezTo>
                    <a:pt x="157" y="454"/>
                    <a:pt x="98" y="471"/>
                    <a:pt x="40" y="488"/>
                  </a:cubicBezTo>
                  <a:cubicBezTo>
                    <a:pt x="28" y="492"/>
                    <a:pt x="18" y="493"/>
                    <a:pt x="9" y="484"/>
                  </a:cubicBezTo>
                  <a:cubicBezTo>
                    <a:pt x="0" y="475"/>
                    <a:pt x="3" y="464"/>
                    <a:pt x="6" y="454"/>
                  </a:cubicBezTo>
                  <a:cubicBezTo>
                    <a:pt x="23" y="395"/>
                    <a:pt x="40" y="335"/>
                    <a:pt x="58" y="276"/>
                  </a:cubicBezTo>
                  <a:cubicBezTo>
                    <a:pt x="60" y="270"/>
                    <a:pt x="63" y="264"/>
                    <a:pt x="67" y="259"/>
                  </a:cubicBezTo>
                  <a:cubicBezTo>
                    <a:pt x="154" y="173"/>
                    <a:pt x="240" y="87"/>
                    <a:pt x="327" y="1"/>
                  </a:cubicBezTo>
                  <a:cubicBezTo>
                    <a:pt x="328" y="1"/>
                    <a:pt x="329" y="0"/>
                    <a:pt x="328" y="1"/>
                  </a:cubicBezTo>
                  <a:close/>
                  <a:moveTo>
                    <a:pt x="102" y="292"/>
                  </a:moveTo>
                  <a:cubicBezTo>
                    <a:pt x="91" y="327"/>
                    <a:pt x="81" y="362"/>
                    <a:pt x="72" y="396"/>
                  </a:cubicBezTo>
                  <a:cubicBezTo>
                    <a:pt x="71" y="399"/>
                    <a:pt x="72" y="403"/>
                    <a:pt x="74" y="405"/>
                  </a:cubicBezTo>
                  <a:cubicBezTo>
                    <a:pt x="87" y="423"/>
                    <a:pt x="92" y="425"/>
                    <a:pt x="113" y="418"/>
                  </a:cubicBezTo>
                  <a:cubicBezTo>
                    <a:pt x="125" y="415"/>
                    <a:pt x="136" y="411"/>
                    <a:pt x="148" y="408"/>
                  </a:cubicBezTo>
                  <a:cubicBezTo>
                    <a:pt x="165" y="403"/>
                    <a:pt x="182" y="398"/>
                    <a:pt x="200" y="393"/>
                  </a:cubicBezTo>
                  <a:cubicBezTo>
                    <a:pt x="195" y="365"/>
                    <a:pt x="190" y="341"/>
                    <a:pt x="185" y="316"/>
                  </a:cubicBezTo>
                  <a:cubicBezTo>
                    <a:pt x="185" y="313"/>
                    <a:pt x="181" y="309"/>
                    <a:pt x="178" y="308"/>
                  </a:cubicBezTo>
                  <a:cubicBezTo>
                    <a:pt x="153" y="302"/>
                    <a:pt x="128" y="297"/>
                    <a:pt x="102" y="2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2262162" y="3371619"/>
              <a:ext cx="608346" cy="119627"/>
            </a:xfrm>
            <a:custGeom>
              <a:avLst/>
              <a:gdLst>
                <a:gd name="T0" fmla="*/ 0 w 529"/>
                <a:gd name="T1" fmla="*/ 104 h 104"/>
                <a:gd name="T2" fmla="*/ 0 w 529"/>
                <a:gd name="T3" fmla="*/ 0 h 104"/>
                <a:gd name="T4" fmla="*/ 529 w 529"/>
                <a:gd name="T5" fmla="*/ 0 h 104"/>
                <a:gd name="T6" fmla="*/ 529 w 529"/>
                <a:gd name="T7" fmla="*/ 104 h 104"/>
                <a:gd name="T8" fmla="*/ 0 w 529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104">
                  <a:moveTo>
                    <a:pt x="0" y="104"/>
                  </a:moveTo>
                  <a:cubicBezTo>
                    <a:pt x="0" y="69"/>
                    <a:pt x="0" y="35"/>
                    <a:pt x="0" y="0"/>
                  </a:cubicBezTo>
                  <a:cubicBezTo>
                    <a:pt x="177" y="0"/>
                    <a:pt x="352" y="0"/>
                    <a:pt x="529" y="0"/>
                  </a:cubicBezTo>
                  <a:cubicBezTo>
                    <a:pt x="529" y="35"/>
                    <a:pt x="529" y="69"/>
                    <a:pt x="529" y="104"/>
                  </a:cubicBezTo>
                  <a:cubicBezTo>
                    <a:pt x="353" y="104"/>
                    <a:pt x="177" y="104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263134" y="3127502"/>
              <a:ext cx="607373" cy="119627"/>
            </a:xfrm>
            <a:custGeom>
              <a:avLst/>
              <a:gdLst>
                <a:gd name="T0" fmla="*/ 528 w 528"/>
                <a:gd name="T1" fmla="*/ 0 h 104"/>
                <a:gd name="T2" fmla="*/ 528 w 528"/>
                <a:gd name="T3" fmla="*/ 104 h 104"/>
                <a:gd name="T4" fmla="*/ 0 w 528"/>
                <a:gd name="T5" fmla="*/ 104 h 104"/>
                <a:gd name="T6" fmla="*/ 0 w 528"/>
                <a:gd name="T7" fmla="*/ 0 h 104"/>
                <a:gd name="T8" fmla="*/ 528 w 528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104">
                  <a:moveTo>
                    <a:pt x="528" y="0"/>
                  </a:moveTo>
                  <a:cubicBezTo>
                    <a:pt x="528" y="35"/>
                    <a:pt x="528" y="69"/>
                    <a:pt x="528" y="104"/>
                  </a:cubicBezTo>
                  <a:cubicBezTo>
                    <a:pt x="352" y="104"/>
                    <a:pt x="177" y="104"/>
                    <a:pt x="0" y="104"/>
                  </a:cubicBezTo>
                  <a:cubicBezTo>
                    <a:pt x="0" y="70"/>
                    <a:pt x="0" y="36"/>
                    <a:pt x="0" y="0"/>
                  </a:cubicBezTo>
                  <a:cubicBezTo>
                    <a:pt x="176" y="0"/>
                    <a:pt x="352" y="0"/>
                    <a:pt x="5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2263134" y="3615735"/>
              <a:ext cx="549991" cy="120599"/>
            </a:xfrm>
            <a:custGeom>
              <a:avLst/>
              <a:gdLst>
                <a:gd name="T0" fmla="*/ 0 w 478"/>
                <a:gd name="T1" fmla="*/ 0 h 105"/>
                <a:gd name="T2" fmla="*/ 478 w 478"/>
                <a:gd name="T3" fmla="*/ 0 h 105"/>
                <a:gd name="T4" fmla="*/ 472 w 478"/>
                <a:gd name="T5" fmla="*/ 8 h 105"/>
                <a:gd name="T6" fmla="*/ 383 w 478"/>
                <a:gd name="T7" fmla="*/ 97 h 105"/>
                <a:gd name="T8" fmla="*/ 366 w 478"/>
                <a:gd name="T9" fmla="*/ 104 h 105"/>
                <a:gd name="T10" fmla="*/ 8 w 478"/>
                <a:gd name="T11" fmla="*/ 105 h 105"/>
                <a:gd name="T12" fmla="*/ 0 w 478"/>
                <a:gd name="T13" fmla="*/ 104 h 105"/>
                <a:gd name="T14" fmla="*/ 0 w 478"/>
                <a:gd name="T1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8" h="105">
                  <a:moveTo>
                    <a:pt x="0" y="0"/>
                  </a:moveTo>
                  <a:cubicBezTo>
                    <a:pt x="159" y="0"/>
                    <a:pt x="318" y="0"/>
                    <a:pt x="478" y="0"/>
                  </a:cubicBezTo>
                  <a:cubicBezTo>
                    <a:pt x="476" y="3"/>
                    <a:pt x="474" y="6"/>
                    <a:pt x="472" y="8"/>
                  </a:cubicBezTo>
                  <a:cubicBezTo>
                    <a:pt x="443" y="38"/>
                    <a:pt x="413" y="68"/>
                    <a:pt x="383" y="97"/>
                  </a:cubicBezTo>
                  <a:cubicBezTo>
                    <a:pt x="379" y="101"/>
                    <a:pt x="372" y="104"/>
                    <a:pt x="366" y="104"/>
                  </a:cubicBezTo>
                  <a:cubicBezTo>
                    <a:pt x="247" y="105"/>
                    <a:pt x="127" y="105"/>
                    <a:pt x="8" y="105"/>
                  </a:cubicBezTo>
                  <a:cubicBezTo>
                    <a:pt x="6" y="105"/>
                    <a:pt x="3" y="104"/>
                    <a:pt x="0" y="104"/>
                  </a:cubicBezTo>
                  <a:cubicBezTo>
                    <a:pt x="0" y="69"/>
                    <a:pt x="0" y="3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3016880" y="3492218"/>
              <a:ext cx="283019" cy="281074"/>
            </a:xfrm>
            <a:custGeom>
              <a:avLst/>
              <a:gdLst>
                <a:gd name="T0" fmla="*/ 0 w 246"/>
                <a:gd name="T1" fmla="*/ 87 h 244"/>
                <a:gd name="T2" fmla="*/ 66 w 246"/>
                <a:gd name="T3" fmla="*/ 20 h 244"/>
                <a:gd name="T4" fmla="*/ 139 w 246"/>
                <a:gd name="T5" fmla="*/ 20 h 244"/>
                <a:gd name="T6" fmla="*/ 225 w 246"/>
                <a:gd name="T7" fmla="*/ 106 h 244"/>
                <a:gd name="T8" fmla="*/ 227 w 246"/>
                <a:gd name="T9" fmla="*/ 178 h 244"/>
                <a:gd name="T10" fmla="*/ 159 w 246"/>
                <a:gd name="T11" fmla="*/ 244 h 244"/>
                <a:gd name="T12" fmla="*/ 0 w 246"/>
                <a:gd name="T13" fmla="*/ 8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44">
                  <a:moveTo>
                    <a:pt x="0" y="87"/>
                  </a:moveTo>
                  <a:cubicBezTo>
                    <a:pt x="22" y="64"/>
                    <a:pt x="43" y="41"/>
                    <a:pt x="66" y="20"/>
                  </a:cubicBezTo>
                  <a:cubicBezTo>
                    <a:pt x="87" y="1"/>
                    <a:pt x="118" y="0"/>
                    <a:pt x="139" y="20"/>
                  </a:cubicBezTo>
                  <a:cubicBezTo>
                    <a:pt x="169" y="48"/>
                    <a:pt x="198" y="76"/>
                    <a:pt x="225" y="106"/>
                  </a:cubicBezTo>
                  <a:cubicBezTo>
                    <a:pt x="245" y="127"/>
                    <a:pt x="246" y="158"/>
                    <a:pt x="227" y="178"/>
                  </a:cubicBezTo>
                  <a:cubicBezTo>
                    <a:pt x="205" y="202"/>
                    <a:pt x="181" y="223"/>
                    <a:pt x="159" y="244"/>
                  </a:cubicBezTo>
                  <a:cubicBezTo>
                    <a:pt x="107" y="193"/>
                    <a:pt x="54" y="140"/>
                    <a:pt x="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017073" y="3372591"/>
              <a:ext cx="119627" cy="117682"/>
            </a:xfrm>
            <a:custGeom>
              <a:avLst/>
              <a:gdLst>
                <a:gd name="T0" fmla="*/ 0 w 104"/>
                <a:gd name="T1" fmla="*/ 102 h 102"/>
                <a:gd name="T2" fmla="*/ 0 w 104"/>
                <a:gd name="T3" fmla="*/ 0 h 102"/>
                <a:gd name="T4" fmla="*/ 104 w 104"/>
                <a:gd name="T5" fmla="*/ 0 h 102"/>
                <a:gd name="T6" fmla="*/ 104 w 104"/>
                <a:gd name="T7" fmla="*/ 102 h 102"/>
                <a:gd name="T8" fmla="*/ 0 w 104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2">
                  <a:moveTo>
                    <a:pt x="0" y="102"/>
                  </a:moveTo>
                  <a:cubicBezTo>
                    <a:pt x="0" y="68"/>
                    <a:pt x="0" y="34"/>
                    <a:pt x="0" y="0"/>
                  </a:cubicBezTo>
                  <a:cubicBezTo>
                    <a:pt x="35" y="0"/>
                    <a:pt x="69" y="0"/>
                    <a:pt x="104" y="0"/>
                  </a:cubicBezTo>
                  <a:cubicBezTo>
                    <a:pt x="104" y="34"/>
                    <a:pt x="104" y="67"/>
                    <a:pt x="104" y="102"/>
                  </a:cubicBezTo>
                  <a:cubicBezTo>
                    <a:pt x="70" y="102"/>
                    <a:pt x="36" y="102"/>
                    <a:pt x="0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2018045" y="3128475"/>
              <a:ext cx="118654" cy="118654"/>
            </a:xfrm>
            <a:custGeom>
              <a:avLst/>
              <a:gdLst>
                <a:gd name="T0" fmla="*/ 103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103" y="103"/>
                  </a:moveTo>
                  <a:cubicBezTo>
                    <a:pt x="68" y="103"/>
                    <a:pt x="34" y="103"/>
                    <a:pt x="0" y="103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34"/>
                    <a:pt x="103" y="68"/>
                    <a:pt x="103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2018045" y="3616708"/>
              <a:ext cx="118654" cy="118654"/>
            </a:xfrm>
            <a:custGeom>
              <a:avLst/>
              <a:gdLst>
                <a:gd name="T0" fmla="*/ 103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103" y="103"/>
                  </a:moveTo>
                  <a:cubicBezTo>
                    <a:pt x="68" y="103"/>
                    <a:pt x="35" y="103"/>
                    <a:pt x="0" y="103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33"/>
                    <a:pt x="103" y="67"/>
                    <a:pt x="103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17" name="文本框 34"/>
          <p:cNvSpPr txBox="1"/>
          <p:nvPr/>
        </p:nvSpPr>
        <p:spPr>
          <a:xfrm>
            <a:off x="285720" y="4048788"/>
            <a:ext cx="265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CONTANTS</a:t>
            </a:r>
            <a:endParaRPr lang="zh-HK" altLang="en-US" sz="2800" b="1" spc="3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3"/>
          <p:cNvSpPr txBox="1"/>
          <p:nvPr/>
        </p:nvSpPr>
        <p:spPr>
          <a:xfrm>
            <a:off x="4071934" y="2643182"/>
            <a:ext cx="5939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金税三期工程中的税收风险          管理系统</a:t>
            </a:r>
            <a:endParaRPr lang="zh-HK" altLang="en-US" sz="28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71604" y="214290"/>
            <a:ext cx="8331509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登录纳税筹划教学系统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09" y="1052736"/>
            <a:ext cx="8867487" cy="4725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71604" y="214290"/>
            <a:ext cx="8331509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纳税筹划教学系统</a:t>
            </a:r>
          </a:p>
        </p:txBody>
      </p:sp>
      <p:pic>
        <p:nvPicPr>
          <p:cNvPr id="4" name="图片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0" y="1051200"/>
            <a:ext cx="8866800" cy="472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71604" y="214290"/>
            <a:ext cx="8331509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纳税筹划教学功能</a:t>
            </a:r>
          </a:p>
        </p:txBody>
      </p:sp>
      <p:pic>
        <p:nvPicPr>
          <p:cNvPr id="9" name="图片 8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0" y="1051200"/>
            <a:ext cx="8866800" cy="4726800"/>
          </a:xfrm>
          <a:prstGeom prst="rect">
            <a:avLst/>
          </a:prstGeom>
        </p:spPr>
      </p:pic>
      <p:pic>
        <p:nvPicPr>
          <p:cNvPr id="15" name="图片 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69200" y="1051200"/>
            <a:ext cx="8866800" cy="4726800"/>
          </a:xfrm>
          <a:prstGeom prst="rect">
            <a:avLst/>
          </a:prstGeom>
        </p:spPr>
      </p:pic>
      <p:pic>
        <p:nvPicPr>
          <p:cNvPr id="16" name="图片 1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69200" y="1051200"/>
            <a:ext cx="8866800" cy="4726800"/>
          </a:xfrm>
          <a:prstGeom prst="rect">
            <a:avLst/>
          </a:prstGeom>
        </p:spPr>
      </p:pic>
      <p:pic>
        <p:nvPicPr>
          <p:cNvPr id="17" name="图片 1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9200" y="1051200"/>
            <a:ext cx="8866800" cy="4726800"/>
          </a:xfrm>
          <a:prstGeom prst="rect">
            <a:avLst/>
          </a:prstGeom>
        </p:spPr>
      </p:pic>
      <p:pic>
        <p:nvPicPr>
          <p:cNvPr id="18" name="图片 17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69200" y="1051200"/>
            <a:ext cx="8866800" cy="4726800"/>
          </a:xfrm>
          <a:prstGeom prst="rect">
            <a:avLst/>
          </a:prstGeom>
        </p:spPr>
      </p:pic>
      <p:pic>
        <p:nvPicPr>
          <p:cNvPr id="19" name="图片 18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169200" y="1051200"/>
            <a:ext cx="8866800" cy="4726800"/>
          </a:xfrm>
          <a:prstGeom prst="rect">
            <a:avLst/>
          </a:prstGeom>
        </p:spPr>
      </p:pic>
      <p:pic>
        <p:nvPicPr>
          <p:cNvPr id="20" name="图片 19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169200" y="1051200"/>
            <a:ext cx="8866800" cy="4726800"/>
          </a:xfrm>
          <a:prstGeom prst="rect">
            <a:avLst/>
          </a:prstGeom>
        </p:spPr>
      </p:pic>
      <p:pic>
        <p:nvPicPr>
          <p:cNvPr id="21" name="图片 20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69200" y="1051200"/>
            <a:ext cx="8866800" cy="4726800"/>
          </a:xfrm>
          <a:prstGeom prst="rect">
            <a:avLst/>
          </a:prstGeom>
        </p:spPr>
      </p:pic>
      <p:pic>
        <p:nvPicPr>
          <p:cNvPr id="22" name="图片 21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69200" y="1051200"/>
            <a:ext cx="8866800" cy="4726800"/>
          </a:xfrm>
          <a:prstGeom prst="rect">
            <a:avLst/>
          </a:prstGeom>
        </p:spPr>
      </p:pic>
      <p:pic>
        <p:nvPicPr>
          <p:cNvPr id="23" name="图片 22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169200" y="1051200"/>
            <a:ext cx="8866800" cy="4726800"/>
          </a:xfrm>
          <a:prstGeom prst="rect">
            <a:avLst/>
          </a:prstGeom>
        </p:spPr>
      </p:pic>
      <p:pic>
        <p:nvPicPr>
          <p:cNvPr id="24" name="图片 23"/>
          <p:cNvPicPr>
            <a:picLocks/>
          </p:cNvPicPr>
          <p:nvPr/>
        </p:nvPicPr>
        <p:blipFill>
          <a:blip r:embed="rId12"/>
          <a:stretch>
            <a:fillRect/>
          </a:stretch>
        </p:blipFill>
        <p:spPr>
          <a:xfrm>
            <a:off x="169200" y="1051200"/>
            <a:ext cx="8866800" cy="4726800"/>
          </a:xfrm>
          <a:prstGeom prst="rect">
            <a:avLst/>
          </a:prstGeom>
        </p:spPr>
      </p:pic>
      <p:pic>
        <p:nvPicPr>
          <p:cNvPr id="25" name="图片 24"/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169200" y="1051200"/>
            <a:ext cx="8866800" cy="4726800"/>
          </a:xfrm>
          <a:prstGeom prst="rect">
            <a:avLst/>
          </a:prstGeom>
        </p:spPr>
      </p:pic>
      <p:pic>
        <p:nvPicPr>
          <p:cNvPr id="26" name="图片 25"/>
          <p:cNvPicPr>
            <a:picLocks/>
          </p:cNvPicPr>
          <p:nvPr/>
        </p:nvPicPr>
        <p:blipFill>
          <a:blip r:embed="rId14"/>
          <a:stretch>
            <a:fillRect/>
          </a:stretch>
        </p:blipFill>
        <p:spPr>
          <a:xfrm>
            <a:off x="169200" y="1051200"/>
            <a:ext cx="8866800" cy="472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" y="1009650"/>
            <a:ext cx="8607425" cy="4839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" y="1327150"/>
            <a:ext cx="8787765" cy="4462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3071802" y="1643050"/>
            <a:ext cx="0" cy="3386138"/>
          </a:xfrm>
          <a:prstGeom prst="line">
            <a:avLst/>
          </a:prstGeom>
          <a:ln>
            <a:solidFill>
              <a:srgbClr val="0174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2"/>
          <p:cNvSpPr txBox="1"/>
          <p:nvPr/>
        </p:nvSpPr>
        <p:spPr>
          <a:xfrm>
            <a:off x="3275856" y="1916832"/>
            <a:ext cx="373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一、公司介绍</a:t>
            </a:r>
            <a:endParaRPr lang="zh-HK" altLang="en-US" sz="28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23"/>
          <p:cNvSpPr txBox="1"/>
          <p:nvPr/>
        </p:nvSpPr>
        <p:spPr>
          <a:xfrm>
            <a:off x="3285381" y="2643182"/>
            <a:ext cx="593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endParaRPr lang="zh-HK" altLang="en-US" sz="28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24"/>
          <p:cNvSpPr txBox="1"/>
          <p:nvPr/>
        </p:nvSpPr>
        <p:spPr>
          <a:xfrm>
            <a:off x="3286116" y="3643314"/>
            <a:ext cx="5715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三、纳税筹划教学系统</a:t>
            </a:r>
            <a:endParaRPr lang="zh-HK" altLang="en-US" sz="28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25"/>
          <p:cNvSpPr txBox="1"/>
          <p:nvPr/>
        </p:nvSpPr>
        <p:spPr>
          <a:xfrm>
            <a:off x="3286116" y="4429132"/>
            <a:ext cx="5715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四、纳税筹划单点策略实训系统</a:t>
            </a:r>
            <a:endParaRPr lang="zh-HK" altLang="en-US" sz="28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8"/>
          <p:cNvGrpSpPr/>
          <p:nvPr/>
        </p:nvGrpSpPr>
        <p:grpSpPr>
          <a:xfrm>
            <a:off x="571472" y="1865340"/>
            <a:ext cx="1947861" cy="1940713"/>
            <a:chOff x="1709739" y="2636838"/>
            <a:chExt cx="1590160" cy="1584325"/>
          </a:xfrm>
          <a:solidFill>
            <a:srgbClr val="FFC000"/>
          </a:solidFill>
          <a:effectLst/>
        </p:grpSpPr>
        <p:sp>
          <p:nvSpPr>
            <p:cNvPr id="8" name="Freeform 6"/>
            <p:cNvSpPr/>
            <p:nvPr/>
          </p:nvSpPr>
          <p:spPr bwMode="auto">
            <a:xfrm>
              <a:off x="1709739" y="2636838"/>
              <a:ext cx="1468102" cy="1467130"/>
            </a:xfrm>
            <a:custGeom>
              <a:avLst/>
              <a:gdLst>
                <a:gd name="T0" fmla="*/ 691 w 1276"/>
                <a:gd name="T1" fmla="*/ 1168 h 1274"/>
                <a:gd name="T2" fmla="*/ 662 w 1276"/>
                <a:gd name="T3" fmla="*/ 1267 h 1274"/>
                <a:gd name="T4" fmla="*/ 654 w 1276"/>
                <a:gd name="T5" fmla="*/ 1273 h 1274"/>
                <a:gd name="T6" fmla="*/ 643 w 1276"/>
                <a:gd name="T7" fmla="*/ 1274 h 1274"/>
                <a:gd name="T8" fmla="*/ 172 w 1276"/>
                <a:gd name="T9" fmla="*/ 1274 h 1274"/>
                <a:gd name="T10" fmla="*/ 81 w 1276"/>
                <a:gd name="T11" fmla="*/ 1253 h 1274"/>
                <a:gd name="T12" fmla="*/ 1 w 1276"/>
                <a:gd name="T13" fmla="*/ 1113 h 1274"/>
                <a:gd name="T14" fmla="*/ 0 w 1276"/>
                <a:gd name="T15" fmla="*/ 892 h 1274"/>
                <a:gd name="T16" fmla="*/ 0 w 1276"/>
                <a:gd name="T17" fmla="*/ 170 h 1274"/>
                <a:gd name="T18" fmla="*/ 170 w 1276"/>
                <a:gd name="T19" fmla="*/ 0 h 1274"/>
                <a:gd name="T20" fmla="*/ 1110 w 1276"/>
                <a:gd name="T21" fmla="*/ 0 h 1274"/>
                <a:gd name="T22" fmla="*/ 1273 w 1276"/>
                <a:gd name="T23" fmla="*/ 131 h 1274"/>
                <a:gd name="T24" fmla="*/ 1276 w 1276"/>
                <a:gd name="T25" fmla="*/ 168 h 1274"/>
                <a:gd name="T26" fmla="*/ 1276 w 1276"/>
                <a:gd name="T27" fmla="*/ 629 h 1274"/>
                <a:gd name="T28" fmla="*/ 1275 w 1276"/>
                <a:gd name="T29" fmla="*/ 645 h 1274"/>
                <a:gd name="T30" fmla="*/ 1171 w 1276"/>
                <a:gd name="T31" fmla="*/ 659 h 1274"/>
                <a:gd name="T32" fmla="*/ 1171 w 1276"/>
                <a:gd name="T33" fmla="*/ 214 h 1274"/>
                <a:gd name="T34" fmla="*/ 106 w 1276"/>
                <a:gd name="T35" fmla="*/ 214 h 1274"/>
                <a:gd name="T36" fmla="*/ 106 w 1276"/>
                <a:gd name="T37" fmla="*/ 230 h 1274"/>
                <a:gd name="T38" fmla="*/ 105 w 1276"/>
                <a:gd name="T39" fmla="*/ 1102 h 1274"/>
                <a:gd name="T40" fmla="*/ 171 w 1276"/>
                <a:gd name="T41" fmla="*/ 1168 h 1274"/>
                <a:gd name="T42" fmla="*/ 671 w 1276"/>
                <a:gd name="T43" fmla="*/ 1168 h 1274"/>
                <a:gd name="T44" fmla="*/ 691 w 1276"/>
                <a:gd name="T45" fmla="*/ 1168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6" h="1274">
                  <a:moveTo>
                    <a:pt x="691" y="1168"/>
                  </a:moveTo>
                  <a:cubicBezTo>
                    <a:pt x="681" y="1203"/>
                    <a:pt x="672" y="1235"/>
                    <a:pt x="662" y="1267"/>
                  </a:cubicBezTo>
                  <a:cubicBezTo>
                    <a:pt x="661" y="1270"/>
                    <a:pt x="657" y="1272"/>
                    <a:pt x="654" y="1273"/>
                  </a:cubicBezTo>
                  <a:cubicBezTo>
                    <a:pt x="651" y="1274"/>
                    <a:pt x="647" y="1274"/>
                    <a:pt x="643" y="1274"/>
                  </a:cubicBezTo>
                  <a:cubicBezTo>
                    <a:pt x="486" y="1274"/>
                    <a:pt x="329" y="1273"/>
                    <a:pt x="172" y="1274"/>
                  </a:cubicBezTo>
                  <a:cubicBezTo>
                    <a:pt x="140" y="1274"/>
                    <a:pt x="109" y="1269"/>
                    <a:pt x="81" y="1253"/>
                  </a:cubicBezTo>
                  <a:cubicBezTo>
                    <a:pt x="29" y="1221"/>
                    <a:pt x="1" y="1174"/>
                    <a:pt x="1" y="1113"/>
                  </a:cubicBezTo>
                  <a:cubicBezTo>
                    <a:pt x="0" y="1039"/>
                    <a:pt x="0" y="966"/>
                    <a:pt x="0" y="892"/>
                  </a:cubicBezTo>
                  <a:cubicBezTo>
                    <a:pt x="0" y="651"/>
                    <a:pt x="0" y="411"/>
                    <a:pt x="0" y="170"/>
                  </a:cubicBezTo>
                  <a:cubicBezTo>
                    <a:pt x="0" y="68"/>
                    <a:pt x="68" y="0"/>
                    <a:pt x="170" y="0"/>
                  </a:cubicBezTo>
                  <a:cubicBezTo>
                    <a:pt x="483" y="0"/>
                    <a:pt x="797" y="0"/>
                    <a:pt x="1110" y="0"/>
                  </a:cubicBezTo>
                  <a:cubicBezTo>
                    <a:pt x="1194" y="0"/>
                    <a:pt x="1258" y="51"/>
                    <a:pt x="1273" y="131"/>
                  </a:cubicBezTo>
                  <a:cubicBezTo>
                    <a:pt x="1276" y="143"/>
                    <a:pt x="1276" y="156"/>
                    <a:pt x="1276" y="168"/>
                  </a:cubicBezTo>
                  <a:cubicBezTo>
                    <a:pt x="1276" y="322"/>
                    <a:pt x="1276" y="475"/>
                    <a:pt x="1276" y="629"/>
                  </a:cubicBezTo>
                  <a:cubicBezTo>
                    <a:pt x="1276" y="634"/>
                    <a:pt x="1276" y="638"/>
                    <a:pt x="1275" y="645"/>
                  </a:cubicBezTo>
                  <a:cubicBezTo>
                    <a:pt x="1239" y="640"/>
                    <a:pt x="1205" y="643"/>
                    <a:pt x="1171" y="659"/>
                  </a:cubicBezTo>
                  <a:cubicBezTo>
                    <a:pt x="1171" y="509"/>
                    <a:pt x="1171" y="362"/>
                    <a:pt x="1171" y="214"/>
                  </a:cubicBezTo>
                  <a:cubicBezTo>
                    <a:pt x="816" y="214"/>
                    <a:pt x="462" y="214"/>
                    <a:pt x="106" y="214"/>
                  </a:cubicBezTo>
                  <a:cubicBezTo>
                    <a:pt x="106" y="219"/>
                    <a:pt x="106" y="224"/>
                    <a:pt x="106" y="230"/>
                  </a:cubicBezTo>
                  <a:cubicBezTo>
                    <a:pt x="106" y="521"/>
                    <a:pt x="106" y="812"/>
                    <a:pt x="105" y="1102"/>
                  </a:cubicBezTo>
                  <a:cubicBezTo>
                    <a:pt x="105" y="1141"/>
                    <a:pt x="125" y="1169"/>
                    <a:pt x="171" y="1168"/>
                  </a:cubicBezTo>
                  <a:cubicBezTo>
                    <a:pt x="338" y="1167"/>
                    <a:pt x="504" y="1168"/>
                    <a:pt x="671" y="1168"/>
                  </a:cubicBezTo>
                  <a:cubicBezTo>
                    <a:pt x="677" y="1168"/>
                    <a:pt x="683" y="1168"/>
                    <a:pt x="691" y="1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571440" y="3653665"/>
              <a:ext cx="569443" cy="567498"/>
            </a:xfrm>
            <a:custGeom>
              <a:avLst/>
              <a:gdLst>
                <a:gd name="T0" fmla="*/ 328 w 495"/>
                <a:gd name="T1" fmla="*/ 1 h 493"/>
                <a:gd name="T2" fmla="*/ 495 w 495"/>
                <a:gd name="T3" fmla="*/ 167 h 493"/>
                <a:gd name="T4" fmla="*/ 427 w 495"/>
                <a:gd name="T5" fmla="*/ 236 h 493"/>
                <a:gd name="T6" fmla="*/ 240 w 495"/>
                <a:gd name="T7" fmla="*/ 421 h 493"/>
                <a:gd name="T8" fmla="*/ 216 w 495"/>
                <a:gd name="T9" fmla="*/ 436 h 493"/>
                <a:gd name="T10" fmla="*/ 40 w 495"/>
                <a:gd name="T11" fmla="*/ 488 h 493"/>
                <a:gd name="T12" fmla="*/ 9 w 495"/>
                <a:gd name="T13" fmla="*/ 484 h 493"/>
                <a:gd name="T14" fmla="*/ 6 w 495"/>
                <a:gd name="T15" fmla="*/ 454 h 493"/>
                <a:gd name="T16" fmla="*/ 58 w 495"/>
                <a:gd name="T17" fmla="*/ 276 h 493"/>
                <a:gd name="T18" fmla="*/ 67 w 495"/>
                <a:gd name="T19" fmla="*/ 259 h 493"/>
                <a:gd name="T20" fmla="*/ 327 w 495"/>
                <a:gd name="T21" fmla="*/ 1 h 493"/>
                <a:gd name="T22" fmla="*/ 328 w 495"/>
                <a:gd name="T23" fmla="*/ 1 h 493"/>
                <a:gd name="T24" fmla="*/ 102 w 495"/>
                <a:gd name="T25" fmla="*/ 292 h 493"/>
                <a:gd name="T26" fmla="*/ 72 w 495"/>
                <a:gd name="T27" fmla="*/ 396 h 493"/>
                <a:gd name="T28" fmla="*/ 74 w 495"/>
                <a:gd name="T29" fmla="*/ 405 h 493"/>
                <a:gd name="T30" fmla="*/ 113 w 495"/>
                <a:gd name="T31" fmla="*/ 418 h 493"/>
                <a:gd name="T32" fmla="*/ 148 w 495"/>
                <a:gd name="T33" fmla="*/ 408 h 493"/>
                <a:gd name="T34" fmla="*/ 200 w 495"/>
                <a:gd name="T35" fmla="*/ 393 h 493"/>
                <a:gd name="T36" fmla="*/ 185 w 495"/>
                <a:gd name="T37" fmla="*/ 316 h 493"/>
                <a:gd name="T38" fmla="*/ 178 w 495"/>
                <a:gd name="T39" fmla="*/ 308 h 493"/>
                <a:gd name="T40" fmla="*/ 102 w 495"/>
                <a:gd name="T41" fmla="*/ 2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5" h="493">
                  <a:moveTo>
                    <a:pt x="328" y="1"/>
                  </a:moveTo>
                  <a:cubicBezTo>
                    <a:pt x="384" y="56"/>
                    <a:pt x="439" y="112"/>
                    <a:pt x="495" y="167"/>
                  </a:cubicBezTo>
                  <a:cubicBezTo>
                    <a:pt x="473" y="190"/>
                    <a:pt x="450" y="213"/>
                    <a:pt x="427" y="236"/>
                  </a:cubicBezTo>
                  <a:cubicBezTo>
                    <a:pt x="365" y="298"/>
                    <a:pt x="303" y="360"/>
                    <a:pt x="240" y="421"/>
                  </a:cubicBezTo>
                  <a:cubicBezTo>
                    <a:pt x="233" y="428"/>
                    <a:pt x="225" y="433"/>
                    <a:pt x="216" y="436"/>
                  </a:cubicBezTo>
                  <a:cubicBezTo>
                    <a:pt x="157" y="454"/>
                    <a:pt x="98" y="471"/>
                    <a:pt x="40" y="488"/>
                  </a:cubicBezTo>
                  <a:cubicBezTo>
                    <a:pt x="28" y="492"/>
                    <a:pt x="18" y="493"/>
                    <a:pt x="9" y="484"/>
                  </a:cubicBezTo>
                  <a:cubicBezTo>
                    <a:pt x="0" y="475"/>
                    <a:pt x="3" y="464"/>
                    <a:pt x="6" y="454"/>
                  </a:cubicBezTo>
                  <a:cubicBezTo>
                    <a:pt x="23" y="395"/>
                    <a:pt x="40" y="335"/>
                    <a:pt x="58" y="276"/>
                  </a:cubicBezTo>
                  <a:cubicBezTo>
                    <a:pt x="60" y="270"/>
                    <a:pt x="63" y="264"/>
                    <a:pt x="67" y="259"/>
                  </a:cubicBezTo>
                  <a:cubicBezTo>
                    <a:pt x="154" y="173"/>
                    <a:pt x="240" y="87"/>
                    <a:pt x="327" y="1"/>
                  </a:cubicBezTo>
                  <a:cubicBezTo>
                    <a:pt x="328" y="1"/>
                    <a:pt x="329" y="0"/>
                    <a:pt x="328" y="1"/>
                  </a:cubicBezTo>
                  <a:close/>
                  <a:moveTo>
                    <a:pt x="102" y="292"/>
                  </a:moveTo>
                  <a:cubicBezTo>
                    <a:pt x="91" y="327"/>
                    <a:pt x="81" y="362"/>
                    <a:pt x="72" y="396"/>
                  </a:cubicBezTo>
                  <a:cubicBezTo>
                    <a:pt x="71" y="399"/>
                    <a:pt x="72" y="403"/>
                    <a:pt x="74" y="405"/>
                  </a:cubicBezTo>
                  <a:cubicBezTo>
                    <a:pt x="87" y="423"/>
                    <a:pt x="92" y="425"/>
                    <a:pt x="113" y="418"/>
                  </a:cubicBezTo>
                  <a:cubicBezTo>
                    <a:pt x="125" y="415"/>
                    <a:pt x="136" y="411"/>
                    <a:pt x="148" y="408"/>
                  </a:cubicBezTo>
                  <a:cubicBezTo>
                    <a:pt x="165" y="403"/>
                    <a:pt x="182" y="398"/>
                    <a:pt x="200" y="393"/>
                  </a:cubicBezTo>
                  <a:cubicBezTo>
                    <a:pt x="195" y="365"/>
                    <a:pt x="190" y="341"/>
                    <a:pt x="185" y="316"/>
                  </a:cubicBezTo>
                  <a:cubicBezTo>
                    <a:pt x="185" y="313"/>
                    <a:pt x="181" y="309"/>
                    <a:pt x="178" y="308"/>
                  </a:cubicBezTo>
                  <a:cubicBezTo>
                    <a:pt x="153" y="302"/>
                    <a:pt x="128" y="297"/>
                    <a:pt x="102" y="2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2262162" y="3371619"/>
              <a:ext cx="608346" cy="119627"/>
            </a:xfrm>
            <a:custGeom>
              <a:avLst/>
              <a:gdLst>
                <a:gd name="T0" fmla="*/ 0 w 529"/>
                <a:gd name="T1" fmla="*/ 104 h 104"/>
                <a:gd name="T2" fmla="*/ 0 w 529"/>
                <a:gd name="T3" fmla="*/ 0 h 104"/>
                <a:gd name="T4" fmla="*/ 529 w 529"/>
                <a:gd name="T5" fmla="*/ 0 h 104"/>
                <a:gd name="T6" fmla="*/ 529 w 529"/>
                <a:gd name="T7" fmla="*/ 104 h 104"/>
                <a:gd name="T8" fmla="*/ 0 w 529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104">
                  <a:moveTo>
                    <a:pt x="0" y="104"/>
                  </a:moveTo>
                  <a:cubicBezTo>
                    <a:pt x="0" y="69"/>
                    <a:pt x="0" y="35"/>
                    <a:pt x="0" y="0"/>
                  </a:cubicBezTo>
                  <a:cubicBezTo>
                    <a:pt x="177" y="0"/>
                    <a:pt x="352" y="0"/>
                    <a:pt x="529" y="0"/>
                  </a:cubicBezTo>
                  <a:cubicBezTo>
                    <a:pt x="529" y="35"/>
                    <a:pt x="529" y="69"/>
                    <a:pt x="529" y="104"/>
                  </a:cubicBezTo>
                  <a:cubicBezTo>
                    <a:pt x="353" y="104"/>
                    <a:pt x="177" y="104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263134" y="3127502"/>
              <a:ext cx="607373" cy="119627"/>
            </a:xfrm>
            <a:custGeom>
              <a:avLst/>
              <a:gdLst>
                <a:gd name="T0" fmla="*/ 528 w 528"/>
                <a:gd name="T1" fmla="*/ 0 h 104"/>
                <a:gd name="T2" fmla="*/ 528 w 528"/>
                <a:gd name="T3" fmla="*/ 104 h 104"/>
                <a:gd name="T4" fmla="*/ 0 w 528"/>
                <a:gd name="T5" fmla="*/ 104 h 104"/>
                <a:gd name="T6" fmla="*/ 0 w 528"/>
                <a:gd name="T7" fmla="*/ 0 h 104"/>
                <a:gd name="T8" fmla="*/ 528 w 528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104">
                  <a:moveTo>
                    <a:pt x="528" y="0"/>
                  </a:moveTo>
                  <a:cubicBezTo>
                    <a:pt x="528" y="35"/>
                    <a:pt x="528" y="69"/>
                    <a:pt x="528" y="104"/>
                  </a:cubicBezTo>
                  <a:cubicBezTo>
                    <a:pt x="352" y="104"/>
                    <a:pt x="177" y="104"/>
                    <a:pt x="0" y="104"/>
                  </a:cubicBezTo>
                  <a:cubicBezTo>
                    <a:pt x="0" y="70"/>
                    <a:pt x="0" y="36"/>
                    <a:pt x="0" y="0"/>
                  </a:cubicBezTo>
                  <a:cubicBezTo>
                    <a:pt x="176" y="0"/>
                    <a:pt x="352" y="0"/>
                    <a:pt x="5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2263134" y="3615735"/>
              <a:ext cx="549991" cy="120599"/>
            </a:xfrm>
            <a:custGeom>
              <a:avLst/>
              <a:gdLst>
                <a:gd name="T0" fmla="*/ 0 w 478"/>
                <a:gd name="T1" fmla="*/ 0 h 105"/>
                <a:gd name="T2" fmla="*/ 478 w 478"/>
                <a:gd name="T3" fmla="*/ 0 h 105"/>
                <a:gd name="T4" fmla="*/ 472 w 478"/>
                <a:gd name="T5" fmla="*/ 8 h 105"/>
                <a:gd name="T6" fmla="*/ 383 w 478"/>
                <a:gd name="T7" fmla="*/ 97 h 105"/>
                <a:gd name="T8" fmla="*/ 366 w 478"/>
                <a:gd name="T9" fmla="*/ 104 h 105"/>
                <a:gd name="T10" fmla="*/ 8 w 478"/>
                <a:gd name="T11" fmla="*/ 105 h 105"/>
                <a:gd name="T12" fmla="*/ 0 w 478"/>
                <a:gd name="T13" fmla="*/ 104 h 105"/>
                <a:gd name="T14" fmla="*/ 0 w 478"/>
                <a:gd name="T1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8" h="105">
                  <a:moveTo>
                    <a:pt x="0" y="0"/>
                  </a:moveTo>
                  <a:cubicBezTo>
                    <a:pt x="159" y="0"/>
                    <a:pt x="318" y="0"/>
                    <a:pt x="478" y="0"/>
                  </a:cubicBezTo>
                  <a:cubicBezTo>
                    <a:pt x="476" y="3"/>
                    <a:pt x="474" y="6"/>
                    <a:pt x="472" y="8"/>
                  </a:cubicBezTo>
                  <a:cubicBezTo>
                    <a:pt x="443" y="38"/>
                    <a:pt x="413" y="68"/>
                    <a:pt x="383" y="97"/>
                  </a:cubicBezTo>
                  <a:cubicBezTo>
                    <a:pt x="379" y="101"/>
                    <a:pt x="372" y="104"/>
                    <a:pt x="366" y="104"/>
                  </a:cubicBezTo>
                  <a:cubicBezTo>
                    <a:pt x="247" y="105"/>
                    <a:pt x="127" y="105"/>
                    <a:pt x="8" y="105"/>
                  </a:cubicBezTo>
                  <a:cubicBezTo>
                    <a:pt x="6" y="105"/>
                    <a:pt x="3" y="104"/>
                    <a:pt x="0" y="104"/>
                  </a:cubicBezTo>
                  <a:cubicBezTo>
                    <a:pt x="0" y="69"/>
                    <a:pt x="0" y="3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3016880" y="3492218"/>
              <a:ext cx="283019" cy="281074"/>
            </a:xfrm>
            <a:custGeom>
              <a:avLst/>
              <a:gdLst>
                <a:gd name="T0" fmla="*/ 0 w 246"/>
                <a:gd name="T1" fmla="*/ 87 h 244"/>
                <a:gd name="T2" fmla="*/ 66 w 246"/>
                <a:gd name="T3" fmla="*/ 20 h 244"/>
                <a:gd name="T4" fmla="*/ 139 w 246"/>
                <a:gd name="T5" fmla="*/ 20 h 244"/>
                <a:gd name="T6" fmla="*/ 225 w 246"/>
                <a:gd name="T7" fmla="*/ 106 h 244"/>
                <a:gd name="T8" fmla="*/ 227 w 246"/>
                <a:gd name="T9" fmla="*/ 178 h 244"/>
                <a:gd name="T10" fmla="*/ 159 w 246"/>
                <a:gd name="T11" fmla="*/ 244 h 244"/>
                <a:gd name="T12" fmla="*/ 0 w 246"/>
                <a:gd name="T13" fmla="*/ 8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44">
                  <a:moveTo>
                    <a:pt x="0" y="87"/>
                  </a:moveTo>
                  <a:cubicBezTo>
                    <a:pt x="22" y="64"/>
                    <a:pt x="43" y="41"/>
                    <a:pt x="66" y="20"/>
                  </a:cubicBezTo>
                  <a:cubicBezTo>
                    <a:pt x="87" y="1"/>
                    <a:pt x="118" y="0"/>
                    <a:pt x="139" y="20"/>
                  </a:cubicBezTo>
                  <a:cubicBezTo>
                    <a:pt x="169" y="48"/>
                    <a:pt x="198" y="76"/>
                    <a:pt x="225" y="106"/>
                  </a:cubicBezTo>
                  <a:cubicBezTo>
                    <a:pt x="245" y="127"/>
                    <a:pt x="246" y="158"/>
                    <a:pt x="227" y="178"/>
                  </a:cubicBezTo>
                  <a:cubicBezTo>
                    <a:pt x="205" y="202"/>
                    <a:pt x="181" y="223"/>
                    <a:pt x="159" y="244"/>
                  </a:cubicBezTo>
                  <a:cubicBezTo>
                    <a:pt x="107" y="193"/>
                    <a:pt x="54" y="140"/>
                    <a:pt x="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017073" y="3372591"/>
              <a:ext cx="119627" cy="117682"/>
            </a:xfrm>
            <a:custGeom>
              <a:avLst/>
              <a:gdLst>
                <a:gd name="T0" fmla="*/ 0 w 104"/>
                <a:gd name="T1" fmla="*/ 102 h 102"/>
                <a:gd name="T2" fmla="*/ 0 w 104"/>
                <a:gd name="T3" fmla="*/ 0 h 102"/>
                <a:gd name="T4" fmla="*/ 104 w 104"/>
                <a:gd name="T5" fmla="*/ 0 h 102"/>
                <a:gd name="T6" fmla="*/ 104 w 104"/>
                <a:gd name="T7" fmla="*/ 102 h 102"/>
                <a:gd name="T8" fmla="*/ 0 w 104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2">
                  <a:moveTo>
                    <a:pt x="0" y="102"/>
                  </a:moveTo>
                  <a:cubicBezTo>
                    <a:pt x="0" y="68"/>
                    <a:pt x="0" y="34"/>
                    <a:pt x="0" y="0"/>
                  </a:cubicBezTo>
                  <a:cubicBezTo>
                    <a:pt x="35" y="0"/>
                    <a:pt x="69" y="0"/>
                    <a:pt x="104" y="0"/>
                  </a:cubicBezTo>
                  <a:cubicBezTo>
                    <a:pt x="104" y="34"/>
                    <a:pt x="104" y="67"/>
                    <a:pt x="104" y="102"/>
                  </a:cubicBezTo>
                  <a:cubicBezTo>
                    <a:pt x="70" y="102"/>
                    <a:pt x="36" y="102"/>
                    <a:pt x="0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2018045" y="3128475"/>
              <a:ext cx="118654" cy="118654"/>
            </a:xfrm>
            <a:custGeom>
              <a:avLst/>
              <a:gdLst>
                <a:gd name="T0" fmla="*/ 103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103" y="103"/>
                  </a:moveTo>
                  <a:cubicBezTo>
                    <a:pt x="68" y="103"/>
                    <a:pt x="34" y="103"/>
                    <a:pt x="0" y="103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34"/>
                    <a:pt x="103" y="68"/>
                    <a:pt x="103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2018045" y="3616708"/>
              <a:ext cx="118654" cy="118654"/>
            </a:xfrm>
            <a:custGeom>
              <a:avLst/>
              <a:gdLst>
                <a:gd name="T0" fmla="*/ 103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103" y="103"/>
                  </a:moveTo>
                  <a:cubicBezTo>
                    <a:pt x="68" y="103"/>
                    <a:pt x="35" y="103"/>
                    <a:pt x="0" y="103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33"/>
                    <a:pt x="103" y="67"/>
                    <a:pt x="103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17" name="文本框 34"/>
          <p:cNvSpPr txBox="1"/>
          <p:nvPr/>
        </p:nvSpPr>
        <p:spPr>
          <a:xfrm>
            <a:off x="285720" y="4048788"/>
            <a:ext cx="265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CONTANTS</a:t>
            </a:r>
            <a:endParaRPr lang="zh-HK" altLang="en-US" sz="2800" b="1" spc="3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5856" y="191683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 smtClean="0">
                <a:solidFill>
                  <a:srgbClr val="F69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一、公司介绍</a:t>
            </a:r>
            <a:endParaRPr lang="zh-HK" altLang="en-US" sz="2800" b="1" spc="300" dirty="0">
              <a:solidFill>
                <a:srgbClr val="F69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3"/>
          <p:cNvSpPr txBox="1"/>
          <p:nvPr/>
        </p:nvSpPr>
        <p:spPr>
          <a:xfrm>
            <a:off x="4071934" y="2643182"/>
            <a:ext cx="5939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金税三期工程中的税收风险          管理系统</a:t>
            </a:r>
            <a:endParaRPr lang="zh-HK" altLang="en-US" sz="28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" y="1040130"/>
            <a:ext cx="8830945" cy="5093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" y="996950"/>
            <a:ext cx="9001760" cy="4864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" y="1116330"/>
            <a:ext cx="9022080" cy="4896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" y="845820"/>
            <a:ext cx="8985885" cy="5112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" y="1033145"/>
            <a:ext cx="8983345" cy="5133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5" y="1040130"/>
            <a:ext cx="8910320" cy="5125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5" y="1040130"/>
            <a:ext cx="8910320" cy="5125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" y="829310"/>
            <a:ext cx="8971280" cy="51993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75790" y="80645"/>
            <a:ext cx="1883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案例演示：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3071802" y="1643050"/>
            <a:ext cx="0" cy="3386138"/>
          </a:xfrm>
          <a:prstGeom prst="line">
            <a:avLst/>
          </a:prstGeom>
          <a:ln>
            <a:solidFill>
              <a:srgbClr val="0174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2"/>
          <p:cNvSpPr txBox="1"/>
          <p:nvPr/>
        </p:nvSpPr>
        <p:spPr>
          <a:xfrm>
            <a:off x="3275856" y="1916832"/>
            <a:ext cx="373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一、公司介绍</a:t>
            </a:r>
            <a:endParaRPr lang="zh-HK" altLang="en-US" sz="28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23"/>
          <p:cNvSpPr txBox="1"/>
          <p:nvPr/>
        </p:nvSpPr>
        <p:spPr>
          <a:xfrm>
            <a:off x="3285381" y="2643182"/>
            <a:ext cx="593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endParaRPr lang="zh-HK" altLang="en-US" sz="28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24"/>
          <p:cNvSpPr txBox="1"/>
          <p:nvPr/>
        </p:nvSpPr>
        <p:spPr>
          <a:xfrm>
            <a:off x="3286116" y="3643314"/>
            <a:ext cx="5715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三、纳税筹划教学系统</a:t>
            </a:r>
            <a:endParaRPr lang="zh-HK" altLang="en-US" sz="28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25"/>
          <p:cNvSpPr txBox="1"/>
          <p:nvPr/>
        </p:nvSpPr>
        <p:spPr>
          <a:xfrm>
            <a:off x="3286116" y="4429132"/>
            <a:ext cx="5715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 smtClean="0">
                <a:solidFill>
                  <a:srgbClr val="F69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四、纳税筹划单点策略实训系统</a:t>
            </a:r>
            <a:endParaRPr lang="zh-HK" altLang="en-US" sz="2800" b="1" spc="300" dirty="0">
              <a:solidFill>
                <a:srgbClr val="F69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8"/>
          <p:cNvGrpSpPr/>
          <p:nvPr/>
        </p:nvGrpSpPr>
        <p:grpSpPr>
          <a:xfrm>
            <a:off x="571472" y="1865340"/>
            <a:ext cx="1947861" cy="1940713"/>
            <a:chOff x="1709739" y="2636838"/>
            <a:chExt cx="1590160" cy="1584325"/>
          </a:xfrm>
          <a:solidFill>
            <a:srgbClr val="FFC000"/>
          </a:solidFill>
          <a:effectLst/>
        </p:grpSpPr>
        <p:sp>
          <p:nvSpPr>
            <p:cNvPr id="8" name="Freeform 6"/>
            <p:cNvSpPr/>
            <p:nvPr/>
          </p:nvSpPr>
          <p:spPr bwMode="auto">
            <a:xfrm>
              <a:off x="1709739" y="2636838"/>
              <a:ext cx="1468102" cy="1467130"/>
            </a:xfrm>
            <a:custGeom>
              <a:avLst/>
              <a:gdLst>
                <a:gd name="T0" fmla="*/ 691 w 1276"/>
                <a:gd name="T1" fmla="*/ 1168 h 1274"/>
                <a:gd name="T2" fmla="*/ 662 w 1276"/>
                <a:gd name="T3" fmla="*/ 1267 h 1274"/>
                <a:gd name="T4" fmla="*/ 654 w 1276"/>
                <a:gd name="T5" fmla="*/ 1273 h 1274"/>
                <a:gd name="T6" fmla="*/ 643 w 1276"/>
                <a:gd name="T7" fmla="*/ 1274 h 1274"/>
                <a:gd name="T8" fmla="*/ 172 w 1276"/>
                <a:gd name="T9" fmla="*/ 1274 h 1274"/>
                <a:gd name="T10" fmla="*/ 81 w 1276"/>
                <a:gd name="T11" fmla="*/ 1253 h 1274"/>
                <a:gd name="T12" fmla="*/ 1 w 1276"/>
                <a:gd name="T13" fmla="*/ 1113 h 1274"/>
                <a:gd name="T14" fmla="*/ 0 w 1276"/>
                <a:gd name="T15" fmla="*/ 892 h 1274"/>
                <a:gd name="T16" fmla="*/ 0 w 1276"/>
                <a:gd name="T17" fmla="*/ 170 h 1274"/>
                <a:gd name="T18" fmla="*/ 170 w 1276"/>
                <a:gd name="T19" fmla="*/ 0 h 1274"/>
                <a:gd name="T20" fmla="*/ 1110 w 1276"/>
                <a:gd name="T21" fmla="*/ 0 h 1274"/>
                <a:gd name="T22" fmla="*/ 1273 w 1276"/>
                <a:gd name="T23" fmla="*/ 131 h 1274"/>
                <a:gd name="T24" fmla="*/ 1276 w 1276"/>
                <a:gd name="T25" fmla="*/ 168 h 1274"/>
                <a:gd name="T26" fmla="*/ 1276 w 1276"/>
                <a:gd name="T27" fmla="*/ 629 h 1274"/>
                <a:gd name="T28" fmla="*/ 1275 w 1276"/>
                <a:gd name="T29" fmla="*/ 645 h 1274"/>
                <a:gd name="T30" fmla="*/ 1171 w 1276"/>
                <a:gd name="T31" fmla="*/ 659 h 1274"/>
                <a:gd name="T32" fmla="*/ 1171 w 1276"/>
                <a:gd name="T33" fmla="*/ 214 h 1274"/>
                <a:gd name="T34" fmla="*/ 106 w 1276"/>
                <a:gd name="T35" fmla="*/ 214 h 1274"/>
                <a:gd name="T36" fmla="*/ 106 w 1276"/>
                <a:gd name="T37" fmla="*/ 230 h 1274"/>
                <a:gd name="T38" fmla="*/ 105 w 1276"/>
                <a:gd name="T39" fmla="*/ 1102 h 1274"/>
                <a:gd name="T40" fmla="*/ 171 w 1276"/>
                <a:gd name="T41" fmla="*/ 1168 h 1274"/>
                <a:gd name="T42" fmla="*/ 671 w 1276"/>
                <a:gd name="T43" fmla="*/ 1168 h 1274"/>
                <a:gd name="T44" fmla="*/ 691 w 1276"/>
                <a:gd name="T45" fmla="*/ 1168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6" h="1274">
                  <a:moveTo>
                    <a:pt x="691" y="1168"/>
                  </a:moveTo>
                  <a:cubicBezTo>
                    <a:pt x="681" y="1203"/>
                    <a:pt x="672" y="1235"/>
                    <a:pt x="662" y="1267"/>
                  </a:cubicBezTo>
                  <a:cubicBezTo>
                    <a:pt x="661" y="1270"/>
                    <a:pt x="657" y="1272"/>
                    <a:pt x="654" y="1273"/>
                  </a:cubicBezTo>
                  <a:cubicBezTo>
                    <a:pt x="651" y="1274"/>
                    <a:pt x="647" y="1274"/>
                    <a:pt x="643" y="1274"/>
                  </a:cubicBezTo>
                  <a:cubicBezTo>
                    <a:pt x="486" y="1274"/>
                    <a:pt x="329" y="1273"/>
                    <a:pt x="172" y="1274"/>
                  </a:cubicBezTo>
                  <a:cubicBezTo>
                    <a:pt x="140" y="1274"/>
                    <a:pt x="109" y="1269"/>
                    <a:pt x="81" y="1253"/>
                  </a:cubicBezTo>
                  <a:cubicBezTo>
                    <a:pt x="29" y="1221"/>
                    <a:pt x="1" y="1174"/>
                    <a:pt x="1" y="1113"/>
                  </a:cubicBezTo>
                  <a:cubicBezTo>
                    <a:pt x="0" y="1039"/>
                    <a:pt x="0" y="966"/>
                    <a:pt x="0" y="892"/>
                  </a:cubicBezTo>
                  <a:cubicBezTo>
                    <a:pt x="0" y="651"/>
                    <a:pt x="0" y="411"/>
                    <a:pt x="0" y="170"/>
                  </a:cubicBezTo>
                  <a:cubicBezTo>
                    <a:pt x="0" y="68"/>
                    <a:pt x="68" y="0"/>
                    <a:pt x="170" y="0"/>
                  </a:cubicBezTo>
                  <a:cubicBezTo>
                    <a:pt x="483" y="0"/>
                    <a:pt x="797" y="0"/>
                    <a:pt x="1110" y="0"/>
                  </a:cubicBezTo>
                  <a:cubicBezTo>
                    <a:pt x="1194" y="0"/>
                    <a:pt x="1258" y="51"/>
                    <a:pt x="1273" y="131"/>
                  </a:cubicBezTo>
                  <a:cubicBezTo>
                    <a:pt x="1276" y="143"/>
                    <a:pt x="1276" y="156"/>
                    <a:pt x="1276" y="168"/>
                  </a:cubicBezTo>
                  <a:cubicBezTo>
                    <a:pt x="1276" y="322"/>
                    <a:pt x="1276" y="475"/>
                    <a:pt x="1276" y="629"/>
                  </a:cubicBezTo>
                  <a:cubicBezTo>
                    <a:pt x="1276" y="634"/>
                    <a:pt x="1276" y="638"/>
                    <a:pt x="1275" y="645"/>
                  </a:cubicBezTo>
                  <a:cubicBezTo>
                    <a:pt x="1239" y="640"/>
                    <a:pt x="1205" y="643"/>
                    <a:pt x="1171" y="659"/>
                  </a:cubicBezTo>
                  <a:cubicBezTo>
                    <a:pt x="1171" y="509"/>
                    <a:pt x="1171" y="362"/>
                    <a:pt x="1171" y="214"/>
                  </a:cubicBezTo>
                  <a:cubicBezTo>
                    <a:pt x="816" y="214"/>
                    <a:pt x="462" y="214"/>
                    <a:pt x="106" y="214"/>
                  </a:cubicBezTo>
                  <a:cubicBezTo>
                    <a:pt x="106" y="219"/>
                    <a:pt x="106" y="224"/>
                    <a:pt x="106" y="230"/>
                  </a:cubicBezTo>
                  <a:cubicBezTo>
                    <a:pt x="106" y="521"/>
                    <a:pt x="106" y="812"/>
                    <a:pt x="105" y="1102"/>
                  </a:cubicBezTo>
                  <a:cubicBezTo>
                    <a:pt x="105" y="1141"/>
                    <a:pt x="125" y="1169"/>
                    <a:pt x="171" y="1168"/>
                  </a:cubicBezTo>
                  <a:cubicBezTo>
                    <a:pt x="338" y="1167"/>
                    <a:pt x="504" y="1168"/>
                    <a:pt x="671" y="1168"/>
                  </a:cubicBezTo>
                  <a:cubicBezTo>
                    <a:pt x="677" y="1168"/>
                    <a:pt x="683" y="1168"/>
                    <a:pt x="691" y="1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571440" y="3653665"/>
              <a:ext cx="569443" cy="567498"/>
            </a:xfrm>
            <a:custGeom>
              <a:avLst/>
              <a:gdLst>
                <a:gd name="T0" fmla="*/ 328 w 495"/>
                <a:gd name="T1" fmla="*/ 1 h 493"/>
                <a:gd name="T2" fmla="*/ 495 w 495"/>
                <a:gd name="T3" fmla="*/ 167 h 493"/>
                <a:gd name="T4" fmla="*/ 427 w 495"/>
                <a:gd name="T5" fmla="*/ 236 h 493"/>
                <a:gd name="T6" fmla="*/ 240 w 495"/>
                <a:gd name="T7" fmla="*/ 421 h 493"/>
                <a:gd name="T8" fmla="*/ 216 w 495"/>
                <a:gd name="T9" fmla="*/ 436 h 493"/>
                <a:gd name="T10" fmla="*/ 40 w 495"/>
                <a:gd name="T11" fmla="*/ 488 h 493"/>
                <a:gd name="T12" fmla="*/ 9 w 495"/>
                <a:gd name="T13" fmla="*/ 484 h 493"/>
                <a:gd name="T14" fmla="*/ 6 w 495"/>
                <a:gd name="T15" fmla="*/ 454 h 493"/>
                <a:gd name="T16" fmla="*/ 58 w 495"/>
                <a:gd name="T17" fmla="*/ 276 h 493"/>
                <a:gd name="T18" fmla="*/ 67 w 495"/>
                <a:gd name="T19" fmla="*/ 259 h 493"/>
                <a:gd name="T20" fmla="*/ 327 w 495"/>
                <a:gd name="T21" fmla="*/ 1 h 493"/>
                <a:gd name="T22" fmla="*/ 328 w 495"/>
                <a:gd name="T23" fmla="*/ 1 h 493"/>
                <a:gd name="T24" fmla="*/ 102 w 495"/>
                <a:gd name="T25" fmla="*/ 292 h 493"/>
                <a:gd name="T26" fmla="*/ 72 w 495"/>
                <a:gd name="T27" fmla="*/ 396 h 493"/>
                <a:gd name="T28" fmla="*/ 74 w 495"/>
                <a:gd name="T29" fmla="*/ 405 h 493"/>
                <a:gd name="T30" fmla="*/ 113 w 495"/>
                <a:gd name="T31" fmla="*/ 418 h 493"/>
                <a:gd name="T32" fmla="*/ 148 w 495"/>
                <a:gd name="T33" fmla="*/ 408 h 493"/>
                <a:gd name="T34" fmla="*/ 200 w 495"/>
                <a:gd name="T35" fmla="*/ 393 h 493"/>
                <a:gd name="T36" fmla="*/ 185 w 495"/>
                <a:gd name="T37" fmla="*/ 316 h 493"/>
                <a:gd name="T38" fmla="*/ 178 w 495"/>
                <a:gd name="T39" fmla="*/ 308 h 493"/>
                <a:gd name="T40" fmla="*/ 102 w 495"/>
                <a:gd name="T41" fmla="*/ 2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5" h="493">
                  <a:moveTo>
                    <a:pt x="328" y="1"/>
                  </a:moveTo>
                  <a:cubicBezTo>
                    <a:pt x="384" y="56"/>
                    <a:pt x="439" y="112"/>
                    <a:pt x="495" y="167"/>
                  </a:cubicBezTo>
                  <a:cubicBezTo>
                    <a:pt x="473" y="190"/>
                    <a:pt x="450" y="213"/>
                    <a:pt x="427" y="236"/>
                  </a:cubicBezTo>
                  <a:cubicBezTo>
                    <a:pt x="365" y="298"/>
                    <a:pt x="303" y="360"/>
                    <a:pt x="240" y="421"/>
                  </a:cubicBezTo>
                  <a:cubicBezTo>
                    <a:pt x="233" y="428"/>
                    <a:pt x="225" y="433"/>
                    <a:pt x="216" y="436"/>
                  </a:cubicBezTo>
                  <a:cubicBezTo>
                    <a:pt x="157" y="454"/>
                    <a:pt x="98" y="471"/>
                    <a:pt x="40" y="488"/>
                  </a:cubicBezTo>
                  <a:cubicBezTo>
                    <a:pt x="28" y="492"/>
                    <a:pt x="18" y="493"/>
                    <a:pt x="9" y="484"/>
                  </a:cubicBezTo>
                  <a:cubicBezTo>
                    <a:pt x="0" y="475"/>
                    <a:pt x="3" y="464"/>
                    <a:pt x="6" y="454"/>
                  </a:cubicBezTo>
                  <a:cubicBezTo>
                    <a:pt x="23" y="395"/>
                    <a:pt x="40" y="335"/>
                    <a:pt x="58" y="276"/>
                  </a:cubicBezTo>
                  <a:cubicBezTo>
                    <a:pt x="60" y="270"/>
                    <a:pt x="63" y="264"/>
                    <a:pt x="67" y="259"/>
                  </a:cubicBezTo>
                  <a:cubicBezTo>
                    <a:pt x="154" y="173"/>
                    <a:pt x="240" y="87"/>
                    <a:pt x="327" y="1"/>
                  </a:cubicBezTo>
                  <a:cubicBezTo>
                    <a:pt x="328" y="1"/>
                    <a:pt x="329" y="0"/>
                    <a:pt x="328" y="1"/>
                  </a:cubicBezTo>
                  <a:close/>
                  <a:moveTo>
                    <a:pt x="102" y="292"/>
                  </a:moveTo>
                  <a:cubicBezTo>
                    <a:pt x="91" y="327"/>
                    <a:pt x="81" y="362"/>
                    <a:pt x="72" y="396"/>
                  </a:cubicBezTo>
                  <a:cubicBezTo>
                    <a:pt x="71" y="399"/>
                    <a:pt x="72" y="403"/>
                    <a:pt x="74" y="405"/>
                  </a:cubicBezTo>
                  <a:cubicBezTo>
                    <a:pt x="87" y="423"/>
                    <a:pt x="92" y="425"/>
                    <a:pt x="113" y="418"/>
                  </a:cubicBezTo>
                  <a:cubicBezTo>
                    <a:pt x="125" y="415"/>
                    <a:pt x="136" y="411"/>
                    <a:pt x="148" y="408"/>
                  </a:cubicBezTo>
                  <a:cubicBezTo>
                    <a:pt x="165" y="403"/>
                    <a:pt x="182" y="398"/>
                    <a:pt x="200" y="393"/>
                  </a:cubicBezTo>
                  <a:cubicBezTo>
                    <a:pt x="195" y="365"/>
                    <a:pt x="190" y="341"/>
                    <a:pt x="185" y="316"/>
                  </a:cubicBezTo>
                  <a:cubicBezTo>
                    <a:pt x="185" y="313"/>
                    <a:pt x="181" y="309"/>
                    <a:pt x="178" y="308"/>
                  </a:cubicBezTo>
                  <a:cubicBezTo>
                    <a:pt x="153" y="302"/>
                    <a:pt x="128" y="297"/>
                    <a:pt x="102" y="2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2262162" y="3371619"/>
              <a:ext cx="608346" cy="119627"/>
            </a:xfrm>
            <a:custGeom>
              <a:avLst/>
              <a:gdLst>
                <a:gd name="T0" fmla="*/ 0 w 529"/>
                <a:gd name="T1" fmla="*/ 104 h 104"/>
                <a:gd name="T2" fmla="*/ 0 w 529"/>
                <a:gd name="T3" fmla="*/ 0 h 104"/>
                <a:gd name="T4" fmla="*/ 529 w 529"/>
                <a:gd name="T5" fmla="*/ 0 h 104"/>
                <a:gd name="T6" fmla="*/ 529 w 529"/>
                <a:gd name="T7" fmla="*/ 104 h 104"/>
                <a:gd name="T8" fmla="*/ 0 w 529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104">
                  <a:moveTo>
                    <a:pt x="0" y="104"/>
                  </a:moveTo>
                  <a:cubicBezTo>
                    <a:pt x="0" y="69"/>
                    <a:pt x="0" y="35"/>
                    <a:pt x="0" y="0"/>
                  </a:cubicBezTo>
                  <a:cubicBezTo>
                    <a:pt x="177" y="0"/>
                    <a:pt x="352" y="0"/>
                    <a:pt x="529" y="0"/>
                  </a:cubicBezTo>
                  <a:cubicBezTo>
                    <a:pt x="529" y="35"/>
                    <a:pt x="529" y="69"/>
                    <a:pt x="529" y="104"/>
                  </a:cubicBezTo>
                  <a:cubicBezTo>
                    <a:pt x="353" y="104"/>
                    <a:pt x="177" y="104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263134" y="3127502"/>
              <a:ext cx="607373" cy="119627"/>
            </a:xfrm>
            <a:custGeom>
              <a:avLst/>
              <a:gdLst>
                <a:gd name="T0" fmla="*/ 528 w 528"/>
                <a:gd name="T1" fmla="*/ 0 h 104"/>
                <a:gd name="T2" fmla="*/ 528 w 528"/>
                <a:gd name="T3" fmla="*/ 104 h 104"/>
                <a:gd name="T4" fmla="*/ 0 w 528"/>
                <a:gd name="T5" fmla="*/ 104 h 104"/>
                <a:gd name="T6" fmla="*/ 0 w 528"/>
                <a:gd name="T7" fmla="*/ 0 h 104"/>
                <a:gd name="T8" fmla="*/ 528 w 528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104">
                  <a:moveTo>
                    <a:pt x="528" y="0"/>
                  </a:moveTo>
                  <a:cubicBezTo>
                    <a:pt x="528" y="35"/>
                    <a:pt x="528" y="69"/>
                    <a:pt x="528" y="104"/>
                  </a:cubicBezTo>
                  <a:cubicBezTo>
                    <a:pt x="352" y="104"/>
                    <a:pt x="177" y="104"/>
                    <a:pt x="0" y="104"/>
                  </a:cubicBezTo>
                  <a:cubicBezTo>
                    <a:pt x="0" y="70"/>
                    <a:pt x="0" y="36"/>
                    <a:pt x="0" y="0"/>
                  </a:cubicBezTo>
                  <a:cubicBezTo>
                    <a:pt x="176" y="0"/>
                    <a:pt x="352" y="0"/>
                    <a:pt x="5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2263134" y="3615735"/>
              <a:ext cx="549991" cy="120599"/>
            </a:xfrm>
            <a:custGeom>
              <a:avLst/>
              <a:gdLst>
                <a:gd name="T0" fmla="*/ 0 w 478"/>
                <a:gd name="T1" fmla="*/ 0 h 105"/>
                <a:gd name="T2" fmla="*/ 478 w 478"/>
                <a:gd name="T3" fmla="*/ 0 h 105"/>
                <a:gd name="T4" fmla="*/ 472 w 478"/>
                <a:gd name="T5" fmla="*/ 8 h 105"/>
                <a:gd name="T6" fmla="*/ 383 w 478"/>
                <a:gd name="T7" fmla="*/ 97 h 105"/>
                <a:gd name="T8" fmla="*/ 366 w 478"/>
                <a:gd name="T9" fmla="*/ 104 h 105"/>
                <a:gd name="T10" fmla="*/ 8 w 478"/>
                <a:gd name="T11" fmla="*/ 105 h 105"/>
                <a:gd name="T12" fmla="*/ 0 w 478"/>
                <a:gd name="T13" fmla="*/ 104 h 105"/>
                <a:gd name="T14" fmla="*/ 0 w 478"/>
                <a:gd name="T1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8" h="105">
                  <a:moveTo>
                    <a:pt x="0" y="0"/>
                  </a:moveTo>
                  <a:cubicBezTo>
                    <a:pt x="159" y="0"/>
                    <a:pt x="318" y="0"/>
                    <a:pt x="478" y="0"/>
                  </a:cubicBezTo>
                  <a:cubicBezTo>
                    <a:pt x="476" y="3"/>
                    <a:pt x="474" y="6"/>
                    <a:pt x="472" y="8"/>
                  </a:cubicBezTo>
                  <a:cubicBezTo>
                    <a:pt x="443" y="38"/>
                    <a:pt x="413" y="68"/>
                    <a:pt x="383" y="97"/>
                  </a:cubicBezTo>
                  <a:cubicBezTo>
                    <a:pt x="379" y="101"/>
                    <a:pt x="372" y="104"/>
                    <a:pt x="366" y="104"/>
                  </a:cubicBezTo>
                  <a:cubicBezTo>
                    <a:pt x="247" y="105"/>
                    <a:pt x="127" y="105"/>
                    <a:pt x="8" y="105"/>
                  </a:cubicBezTo>
                  <a:cubicBezTo>
                    <a:pt x="6" y="105"/>
                    <a:pt x="3" y="104"/>
                    <a:pt x="0" y="104"/>
                  </a:cubicBezTo>
                  <a:cubicBezTo>
                    <a:pt x="0" y="69"/>
                    <a:pt x="0" y="3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3016880" y="3492218"/>
              <a:ext cx="283019" cy="281074"/>
            </a:xfrm>
            <a:custGeom>
              <a:avLst/>
              <a:gdLst>
                <a:gd name="T0" fmla="*/ 0 w 246"/>
                <a:gd name="T1" fmla="*/ 87 h 244"/>
                <a:gd name="T2" fmla="*/ 66 w 246"/>
                <a:gd name="T3" fmla="*/ 20 h 244"/>
                <a:gd name="T4" fmla="*/ 139 w 246"/>
                <a:gd name="T5" fmla="*/ 20 h 244"/>
                <a:gd name="T6" fmla="*/ 225 w 246"/>
                <a:gd name="T7" fmla="*/ 106 h 244"/>
                <a:gd name="T8" fmla="*/ 227 w 246"/>
                <a:gd name="T9" fmla="*/ 178 h 244"/>
                <a:gd name="T10" fmla="*/ 159 w 246"/>
                <a:gd name="T11" fmla="*/ 244 h 244"/>
                <a:gd name="T12" fmla="*/ 0 w 246"/>
                <a:gd name="T13" fmla="*/ 8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44">
                  <a:moveTo>
                    <a:pt x="0" y="87"/>
                  </a:moveTo>
                  <a:cubicBezTo>
                    <a:pt x="22" y="64"/>
                    <a:pt x="43" y="41"/>
                    <a:pt x="66" y="20"/>
                  </a:cubicBezTo>
                  <a:cubicBezTo>
                    <a:pt x="87" y="1"/>
                    <a:pt x="118" y="0"/>
                    <a:pt x="139" y="20"/>
                  </a:cubicBezTo>
                  <a:cubicBezTo>
                    <a:pt x="169" y="48"/>
                    <a:pt x="198" y="76"/>
                    <a:pt x="225" y="106"/>
                  </a:cubicBezTo>
                  <a:cubicBezTo>
                    <a:pt x="245" y="127"/>
                    <a:pt x="246" y="158"/>
                    <a:pt x="227" y="178"/>
                  </a:cubicBezTo>
                  <a:cubicBezTo>
                    <a:pt x="205" y="202"/>
                    <a:pt x="181" y="223"/>
                    <a:pt x="159" y="244"/>
                  </a:cubicBezTo>
                  <a:cubicBezTo>
                    <a:pt x="107" y="193"/>
                    <a:pt x="54" y="140"/>
                    <a:pt x="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017073" y="3372591"/>
              <a:ext cx="119627" cy="117682"/>
            </a:xfrm>
            <a:custGeom>
              <a:avLst/>
              <a:gdLst>
                <a:gd name="T0" fmla="*/ 0 w 104"/>
                <a:gd name="T1" fmla="*/ 102 h 102"/>
                <a:gd name="T2" fmla="*/ 0 w 104"/>
                <a:gd name="T3" fmla="*/ 0 h 102"/>
                <a:gd name="T4" fmla="*/ 104 w 104"/>
                <a:gd name="T5" fmla="*/ 0 h 102"/>
                <a:gd name="T6" fmla="*/ 104 w 104"/>
                <a:gd name="T7" fmla="*/ 102 h 102"/>
                <a:gd name="T8" fmla="*/ 0 w 104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2">
                  <a:moveTo>
                    <a:pt x="0" y="102"/>
                  </a:moveTo>
                  <a:cubicBezTo>
                    <a:pt x="0" y="68"/>
                    <a:pt x="0" y="34"/>
                    <a:pt x="0" y="0"/>
                  </a:cubicBezTo>
                  <a:cubicBezTo>
                    <a:pt x="35" y="0"/>
                    <a:pt x="69" y="0"/>
                    <a:pt x="104" y="0"/>
                  </a:cubicBezTo>
                  <a:cubicBezTo>
                    <a:pt x="104" y="34"/>
                    <a:pt x="104" y="67"/>
                    <a:pt x="104" y="102"/>
                  </a:cubicBezTo>
                  <a:cubicBezTo>
                    <a:pt x="70" y="102"/>
                    <a:pt x="36" y="102"/>
                    <a:pt x="0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2018045" y="3128475"/>
              <a:ext cx="118654" cy="118654"/>
            </a:xfrm>
            <a:custGeom>
              <a:avLst/>
              <a:gdLst>
                <a:gd name="T0" fmla="*/ 103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103" y="103"/>
                  </a:moveTo>
                  <a:cubicBezTo>
                    <a:pt x="68" y="103"/>
                    <a:pt x="34" y="103"/>
                    <a:pt x="0" y="103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34"/>
                    <a:pt x="103" y="68"/>
                    <a:pt x="103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2018045" y="3616708"/>
              <a:ext cx="118654" cy="118654"/>
            </a:xfrm>
            <a:custGeom>
              <a:avLst/>
              <a:gdLst>
                <a:gd name="T0" fmla="*/ 103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103" y="103"/>
                  </a:moveTo>
                  <a:cubicBezTo>
                    <a:pt x="68" y="103"/>
                    <a:pt x="35" y="103"/>
                    <a:pt x="0" y="103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33"/>
                    <a:pt x="103" y="67"/>
                    <a:pt x="103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17" name="文本框 34"/>
          <p:cNvSpPr txBox="1"/>
          <p:nvPr/>
        </p:nvSpPr>
        <p:spPr>
          <a:xfrm>
            <a:off x="285720" y="4048788"/>
            <a:ext cx="265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CONTANTS</a:t>
            </a:r>
            <a:endParaRPr lang="zh-HK" altLang="en-US" sz="2800" b="1" spc="3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3"/>
          <p:cNvSpPr txBox="1"/>
          <p:nvPr/>
        </p:nvSpPr>
        <p:spPr>
          <a:xfrm>
            <a:off x="4071934" y="2643182"/>
            <a:ext cx="5939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金税三期工程中的税收风险          管理系统</a:t>
            </a:r>
            <a:endParaRPr lang="zh-HK" altLang="en-US" sz="28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9200" y="1051200"/>
            <a:ext cx="8866800" cy="47268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71604" y="214290"/>
            <a:ext cx="8331509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纳税筹划单点策略实训系统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923928" y="2708920"/>
            <a:ext cx="2491105" cy="1466850"/>
            <a:chOff x="4067944" y="2204864"/>
            <a:chExt cx="2491105" cy="1466850"/>
          </a:xfrm>
        </p:grpSpPr>
        <p:sp>
          <p:nvSpPr>
            <p:cNvPr id="5" name="任意多边形 4"/>
            <p:cNvSpPr/>
            <p:nvPr/>
          </p:nvSpPr>
          <p:spPr>
            <a:xfrm>
              <a:off x="4067944" y="2204864"/>
              <a:ext cx="2491105" cy="1466850"/>
            </a:xfrm>
            <a:custGeom>
              <a:avLst/>
              <a:gdLst>
                <a:gd name="connsiteX0" fmla="*/ 0 w 3923"/>
                <a:gd name="connsiteY0" fmla="*/ 2310 h 2310"/>
                <a:gd name="connsiteX1" fmla="*/ 677 w 3923"/>
                <a:gd name="connsiteY1" fmla="*/ 1167 h 2310"/>
                <a:gd name="connsiteX2" fmla="*/ 323 w 3923"/>
                <a:gd name="connsiteY2" fmla="*/ 731 h 2310"/>
                <a:gd name="connsiteX3" fmla="*/ 2123 w 3923"/>
                <a:gd name="connsiteY3" fmla="*/ 0 h 2310"/>
                <a:gd name="connsiteX4" fmla="*/ 3923 w 3923"/>
                <a:gd name="connsiteY4" fmla="*/ 731 h 2310"/>
                <a:gd name="connsiteX5" fmla="*/ 2123 w 3923"/>
                <a:gd name="connsiteY5" fmla="*/ 1462 h 2310"/>
                <a:gd name="connsiteX6" fmla="*/ 1184 w 3923"/>
                <a:gd name="connsiteY6" fmla="*/ 1355 h 2310"/>
                <a:gd name="connsiteX7" fmla="*/ 0 w 3923"/>
                <a:gd name="connsiteY7" fmla="*/ 2310 h 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3" h="2310">
                  <a:moveTo>
                    <a:pt x="0" y="2310"/>
                  </a:moveTo>
                  <a:lnTo>
                    <a:pt x="677" y="1167"/>
                  </a:lnTo>
                  <a:cubicBezTo>
                    <a:pt x="455" y="1045"/>
                    <a:pt x="323" y="894"/>
                    <a:pt x="323" y="731"/>
                  </a:cubicBezTo>
                  <a:cubicBezTo>
                    <a:pt x="323" y="327"/>
                    <a:pt x="1129" y="0"/>
                    <a:pt x="2123" y="0"/>
                  </a:cubicBezTo>
                  <a:cubicBezTo>
                    <a:pt x="3117" y="0"/>
                    <a:pt x="3923" y="327"/>
                    <a:pt x="3923" y="731"/>
                  </a:cubicBezTo>
                  <a:cubicBezTo>
                    <a:pt x="3923" y="1135"/>
                    <a:pt x="3117" y="1462"/>
                    <a:pt x="2123" y="1462"/>
                  </a:cubicBezTo>
                  <a:cubicBezTo>
                    <a:pt x="1779" y="1462"/>
                    <a:pt x="1457" y="1423"/>
                    <a:pt x="1184" y="1355"/>
                  </a:cubicBezTo>
                  <a:lnTo>
                    <a:pt x="0" y="231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4412883" y="2373417"/>
              <a:ext cx="203132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登录</a:t>
              </a:r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纳税筹划单点</a:t>
              </a:r>
              <a:endPara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策略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实训系统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extBox 11"/>
          <p:cNvSpPr txBox="1">
            <a:spLocks noChangeArrowheads="1"/>
          </p:cNvSpPr>
          <p:nvPr/>
        </p:nvSpPr>
        <p:spPr bwMode="auto">
          <a:xfrm>
            <a:off x="395536" y="1484784"/>
            <a:ext cx="4071938" cy="8915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国家税务总局核心软件供应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金税三期”工程核心软件开发商</a:t>
            </a:r>
          </a:p>
        </p:txBody>
      </p:sp>
      <p:cxnSp>
        <p:nvCxnSpPr>
          <p:cNvPr id="3145729" name="直接连接符 2"/>
          <p:cNvCxnSpPr/>
          <p:nvPr/>
        </p:nvCxnSpPr>
        <p:spPr>
          <a:xfrm rot="5400000">
            <a:off x="1426121" y="3406527"/>
            <a:ext cx="5429249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06" name="TextBox 8"/>
          <p:cNvSpPr txBox="1">
            <a:spLocks noChangeArrowheads="1"/>
          </p:cNvSpPr>
          <p:nvPr/>
        </p:nvSpPr>
        <p:spPr bwMode="auto">
          <a:xfrm>
            <a:off x="539552" y="2392313"/>
            <a:ext cx="3786187" cy="1920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高新技术企业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个省级分公司，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个区县服务点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北京、深圳、西安设有研究院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扬州、石家庄设有南北远程技术支持中心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员工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人左右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为全国超过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万企业纳税人服务</a:t>
            </a:r>
          </a:p>
        </p:txBody>
      </p:sp>
      <p:sp>
        <p:nvSpPr>
          <p:cNvPr id="1048707" name="TextBox 10"/>
          <p:cNvSpPr txBox="1">
            <a:spLocks noChangeArrowheads="1"/>
          </p:cNvSpPr>
          <p:nvPr/>
        </p:nvSpPr>
        <p:spPr bwMode="auto">
          <a:xfrm>
            <a:off x="990601" y="1035051"/>
            <a:ext cx="25003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税务信息化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8" name="TextBox 5"/>
          <p:cNvSpPr txBox="1">
            <a:spLocks noChangeArrowheads="1"/>
          </p:cNvSpPr>
          <p:nvPr/>
        </p:nvSpPr>
        <p:spPr bwMode="auto">
          <a:xfrm>
            <a:off x="899592" y="4221088"/>
            <a:ext cx="25003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教育信息化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9" name="TextBox 6"/>
          <p:cNvSpPr txBox="1">
            <a:spLocks noChangeArrowheads="1"/>
          </p:cNvSpPr>
          <p:nvPr/>
        </p:nvSpPr>
        <p:spPr bwMode="auto">
          <a:xfrm>
            <a:off x="539552" y="4797152"/>
            <a:ext cx="3786187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与全国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超过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所大中专院校合作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与全国超过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所财务培训机构合作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已形成成熟的五个层次人才培养合作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拥有自己的品牌赛事“税务技能大赛”、“税收风险管控大赛”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971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76" y="1289051"/>
            <a:ext cx="4429125" cy="4601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8" grpId="0"/>
      <p:bldP spid="104870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" y="1217930"/>
            <a:ext cx="8994140" cy="505714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71604" y="214290"/>
            <a:ext cx="8331509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纳税筹划单点策略实训系统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" y="1103630"/>
            <a:ext cx="9001760" cy="506222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5" name="椭圆形标注 4"/>
          <p:cNvSpPr/>
          <p:nvPr/>
        </p:nvSpPr>
        <p:spPr>
          <a:xfrm>
            <a:off x="4587875" y="1616075"/>
            <a:ext cx="3096895" cy="100838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说明教师端未发布案例，需要先发布案例。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71604" y="214290"/>
            <a:ext cx="8331509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纳税评估单点策略实训系统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5" y="931545"/>
            <a:ext cx="8883650" cy="4994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5" y="932180"/>
            <a:ext cx="8928100" cy="4994275"/>
          </a:xfrm>
          <a:prstGeom prst="rect">
            <a:avLst/>
          </a:prstGeom>
        </p:spPr>
      </p:pic>
      <p:sp>
        <p:nvSpPr>
          <p:cNvPr id="6" name="矩形标注 5"/>
          <p:cNvSpPr/>
          <p:nvPr/>
        </p:nvSpPr>
        <p:spPr>
          <a:xfrm>
            <a:off x="3171173" y="-77480"/>
            <a:ext cx="4500594" cy="1857388"/>
          </a:xfrm>
          <a:prstGeom prst="wedgeRectCallout">
            <a:avLst>
              <a:gd name="adj1" fmla="val 48570"/>
              <a:gd name="adj2" fmla="val 9506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、对于未评分的案例，可以点击继续练习进行案例练习；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、当该案例评分完成后，可以选择查看报告与查看答案观看自身答案与正确答案；</a:t>
            </a:r>
            <a:endParaRPr lang="en-US" altLang="zh-CN" sz="16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、若评完分后需要重新练习的，可以点击立即进入进行练习（选择立即进入后会自动清除上一次练习的数据）</a:t>
            </a:r>
            <a:r>
              <a:rPr lang="zh-CN" altLang="en-US" sz="1600" dirty="0" smtClean="0">
                <a:solidFill>
                  <a:schemeClr val="tx1"/>
                </a:solidFill>
              </a:rPr>
              <a:t>。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" y="932180"/>
            <a:ext cx="8754745" cy="492252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  <p:sp>
        <p:nvSpPr>
          <p:cNvPr id="7" name="椭圆形标注 6"/>
          <p:cNvSpPr/>
          <p:nvPr/>
        </p:nvSpPr>
        <p:spPr>
          <a:xfrm>
            <a:off x="5262245" y="2587625"/>
            <a:ext cx="3312795" cy="122428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/>
              <a:t>查看实训报告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71604" y="214290"/>
            <a:ext cx="8331509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纳税筹划单点策略实训系统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" y="1292860"/>
            <a:ext cx="8843645" cy="4972685"/>
          </a:xfrm>
          <a:prstGeom prst="rect">
            <a:avLst/>
          </a:prstGeom>
        </p:spPr>
      </p:pic>
      <p:sp>
        <p:nvSpPr>
          <p:cNvPr id="4" name="椭圆形标注 3"/>
          <p:cNvSpPr/>
          <p:nvPr/>
        </p:nvSpPr>
        <p:spPr>
          <a:xfrm>
            <a:off x="1732897" y="719124"/>
            <a:ext cx="4429156" cy="1000132"/>
          </a:xfrm>
          <a:prstGeom prst="wedgeEllipseCallout">
            <a:avLst>
              <a:gd name="adj1" fmla="val -65277"/>
              <a:gd name="adj2" fmla="val 7138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通过学习指引，带领了解学习税收筹划的意义。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71604" y="214290"/>
            <a:ext cx="8331509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纳税筹划单点策略实训系统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" y="1263015"/>
            <a:ext cx="8841740" cy="497078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4" name="椭圆形标注 3"/>
          <p:cNvSpPr/>
          <p:nvPr/>
        </p:nvSpPr>
        <p:spPr>
          <a:xfrm>
            <a:off x="1790047" y="1005509"/>
            <a:ext cx="4429156" cy="1000132"/>
          </a:xfrm>
          <a:prstGeom prst="wedgeEllipseCallout">
            <a:avLst>
              <a:gd name="adj1" fmla="val -65277"/>
              <a:gd name="adj2" fmla="val 7138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通过行企背景、案例情景了解行业及目标企业发展现状及企业财务状况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71604" y="214290"/>
            <a:ext cx="8331509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纳税筹划单点策略实训系统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" y="1276985"/>
            <a:ext cx="8718550" cy="4901565"/>
          </a:xfrm>
          <a:prstGeom prst="rect">
            <a:avLst/>
          </a:prstGeom>
        </p:spPr>
      </p:pic>
      <p:sp>
        <p:nvSpPr>
          <p:cNvPr id="4" name="椭圆形标注 3"/>
          <p:cNvSpPr/>
          <p:nvPr/>
        </p:nvSpPr>
        <p:spPr>
          <a:xfrm>
            <a:off x="4798677" y="2398064"/>
            <a:ext cx="4429156" cy="1000132"/>
          </a:xfrm>
          <a:prstGeom prst="wedgeEllipseCallout">
            <a:avLst>
              <a:gd name="adj1" fmla="val -65277"/>
              <a:gd name="adj2" fmla="val 7138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通过案例情景，了解当前企业经营情况。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71604" y="214290"/>
            <a:ext cx="8331509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纳税评估单点策略实训系统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" y="1076960"/>
            <a:ext cx="8673465" cy="4876165"/>
          </a:xfrm>
          <a:prstGeom prst="rect">
            <a:avLst/>
          </a:prstGeom>
        </p:spPr>
      </p:pic>
      <p:sp>
        <p:nvSpPr>
          <p:cNvPr id="4" name="椭圆形标注 3"/>
          <p:cNvSpPr/>
          <p:nvPr/>
        </p:nvSpPr>
        <p:spPr>
          <a:xfrm>
            <a:off x="4553243" y="1428099"/>
            <a:ext cx="4786346" cy="1857388"/>
          </a:xfrm>
          <a:prstGeom prst="wedgeEllipseCallout">
            <a:avLst>
              <a:gd name="adj1" fmla="val -55990"/>
              <a:gd name="adj2" fmla="val 7874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通过业务分析进行筹划空间排查，风险点剔除，筹划思路确认，筹划方法确认。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71604" y="214290"/>
            <a:ext cx="8331509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纳税评估单点策略实训系统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45" y="1268730"/>
            <a:ext cx="8449945" cy="4751070"/>
          </a:xfrm>
          <a:prstGeom prst="rect">
            <a:avLst/>
          </a:prstGeom>
          <a:solidFill>
            <a:schemeClr val="lt1"/>
          </a:solidFill>
          <a:ln>
            <a:solidFill>
              <a:schemeClr val="accent1"/>
            </a:solidFill>
          </a:ln>
        </p:spPr>
      </p:pic>
      <p:sp>
        <p:nvSpPr>
          <p:cNvPr id="5" name="椭圆形标注 4"/>
          <p:cNvSpPr/>
          <p:nvPr/>
        </p:nvSpPr>
        <p:spPr>
          <a:xfrm>
            <a:off x="2454910" y="1845945"/>
            <a:ext cx="2534285" cy="1080135"/>
          </a:xfrm>
          <a:prstGeom prst="wedgeEllipseCallou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系统指标评分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5949950" y="1413510"/>
            <a:ext cx="2617470" cy="1512570"/>
          </a:xfrm>
          <a:prstGeom prst="wedgeEllipseCallout">
            <a:avLst/>
          </a:prstGeom>
          <a:solidFill>
            <a:schemeClr val="l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人工评分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71604" y="214290"/>
            <a:ext cx="8331509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纳税评估单点策略实训系统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" y="1017270"/>
            <a:ext cx="8754745" cy="49218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33340" y="3678555"/>
            <a:ext cx="835660" cy="4038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1040765"/>
            <a:ext cx="8712200" cy="489839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652135" y="3717290"/>
            <a:ext cx="864235" cy="360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" y="1040765"/>
            <a:ext cx="8869680" cy="4987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ldLvl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143240" y="1142984"/>
            <a:ext cx="257173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514350">
              <a:lnSpc>
                <a:spcPct val="110000"/>
              </a:lnSpc>
              <a:spcBef>
                <a:spcPts val="340"/>
              </a:spcBef>
              <a:buClr>
                <a:schemeClr val="accent1"/>
              </a:buClr>
              <a:buSzPct val="60000"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案例分析流程</a:t>
            </a:r>
            <a:r>
              <a:rPr lang="zh-CN" altLang="en-US" sz="2400" dirty="0" smtClean="0">
                <a:solidFill>
                  <a:srgbClr val="0070C2"/>
                </a:solidFill>
                <a:cs typeface="华文中宋" panose="02010600040101010101" charset="-122"/>
              </a:rPr>
              <a:t/>
            </a:r>
            <a:br>
              <a:rPr lang="zh-CN" altLang="en-US" sz="2400" dirty="0" smtClean="0">
                <a:solidFill>
                  <a:srgbClr val="0070C2"/>
                </a:solidFill>
                <a:cs typeface="华文中宋" panose="02010600040101010101" charset="-122"/>
              </a:rPr>
            </a:br>
            <a:endParaRPr lang="en-US" altLang="zh-CN" sz="2400" b="1" dirty="0">
              <a:solidFill>
                <a:srgbClr val="408C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1" name="任意多边形 30"/>
          <p:cNvSpPr/>
          <p:nvPr>
            <p:custDataLst>
              <p:tags r:id="rId1"/>
            </p:custDataLst>
          </p:nvPr>
        </p:nvSpPr>
        <p:spPr>
          <a:xfrm>
            <a:off x="1714480" y="3143248"/>
            <a:ext cx="6033770" cy="1087120"/>
          </a:xfrm>
          <a:custGeom>
            <a:avLst/>
            <a:gdLst>
              <a:gd name="connsiteX0" fmla="*/ 0 w 7013359"/>
              <a:gd name="connsiteY0" fmla="*/ 1420427 h 1420427"/>
              <a:gd name="connsiteX1" fmla="*/ 1420427 w 7013359"/>
              <a:gd name="connsiteY1" fmla="*/ 790113 h 1420427"/>
              <a:gd name="connsiteX2" fmla="*/ 7013359 w 7013359"/>
              <a:gd name="connsiteY2" fmla="*/ 0 h 1420427"/>
              <a:gd name="connsiteX3" fmla="*/ 7013359 w 7013359"/>
              <a:gd name="connsiteY3" fmla="*/ 0 h 1420427"/>
              <a:gd name="connsiteX0-1" fmla="*/ 0 w 7013359"/>
              <a:gd name="connsiteY0-2" fmla="*/ 1420427 h 1420427"/>
              <a:gd name="connsiteX1-3" fmla="*/ 1313894 w 7013359"/>
              <a:gd name="connsiteY1-4" fmla="*/ 878889 h 1420427"/>
              <a:gd name="connsiteX2-5" fmla="*/ 7013359 w 7013359"/>
              <a:gd name="connsiteY2-6" fmla="*/ 0 h 1420427"/>
              <a:gd name="connsiteX3-7" fmla="*/ 7013359 w 7013359"/>
              <a:gd name="connsiteY3-8" fmla="*/ 0 h 1420427"/>
              <a:gd name="connsiteX0-9" fmla="*/ 0 w 7013359"/>
              <a:gd name="connsiteY0-10" fmla="*/ 1420427 h 1420427"/>
              <a:gd name="connsiteX1-11" fmla="*/ 1313894 w 7013359"/>
              <a:gd name="connsiteY1-12" fmla="*/ 878889 h 1420427"/>
              <a:gd name="connsiteX2-13" fmla="*/ 7013359 w 7013359"/>
              <a:gd name="connsiteY2-14" fmla="*/ 0 h 1420427"/>
              <a:gd name="connsiteX3-15" fmla="*/ 7013359 w 7013359"/>
              <a:gd name="connsiteY3-16" fmla="*/ 0 h 1420427"/>
              <a:gd name="connsiteX0-17" fmla="*/ 0 w 7013359"/>
              <a:gd name="connsiteY0-18" fmla="*/ 1420427 h 1420427"/>
              <a:gd name="connsiteX1-19" fmla="*/ 1313894 w 7013359"/>
              <a:gd name="connsiteY1-20" fmla="*/ 878889 h 1420427"/>
              <a:gd name="connsiteX2-21" fmla="*/ 2840854 w 7013359"/>
              <a:gd name="connsiteY2-22" fmla="*/ 701336 h 1420427"/>
              <a:gd name="connsiteX3-23" fmla="*/ 7013359 w 7013359"/>
              <a:gd name="connsiteY3-24" fmla="*/ 0 h 1420427"/>
              <a:gd name="connsiteX4" fmla="*/ 7013359 w 7013359"/>
              <a:gd name="connsiteY4" fmla="*/ 0 h 1420427"/>
              <a:gd name="connsiteX0-25" fmla="*/ 0 w 7013359"/>
              <a:gd name="connsiteY0-26" fmla="*/ 1420427 h 1420427"/>
              <a:gd name="connsiteX1-27" fmla="*/ 1313894 w 7013359"/>
              <a:gd name="connsiteY1-28" fmla="*/ 878889 h 1420427"/>
              <a:gd name="connsiteX2-29" fmla="*/ 2974019 w 7013359"/>
              <a:gd name="connsiteY2-30" fmla="*/ 1127464 h 1420427"/>
              <a:gd name="connsiteX3-31" fmla="*/ 7013359 w 7013359"/>
              <a:gd name="connsiteY3-32" fmla="*/ 0 h 1420427"/>
              <a:gd name="connsiteX4-33" fmla="*/ 7013359 w 7013359"/>
              <a:gd name="connsiteY4-34" fmla="*/ 0 h 1420427"/>
              <a:gd name="connsiteX0-35" fmla="*/ 0 w 7013359"/>
              <a:gd name="connsiteY0-36" fmla="*/ 1420427 h 1420427"/>
              <a:gd name="connsiteX1-37" fmla="*/ 1313894 w 7013359"/>
              <a:gd name="connsiteY1-38" fmla="*/ 878889 h 1420427"/>
              <a:gd name="connsiteX2-39" fmla="*/ 2974019 w 7013359"/>
              <a:gd name="connsiteY2-40" fmla="*/ 1127464 h 1420427"/>
              <a:gd name="connsiteX3-41" fmla="*/ 4429957 w 7013359"/>
              <a:gd name="connsiteY3-42" fmla="*/ 763480 h 1420427"/>
              <a:gd name="connsiteX4-43" fmla="*/ 7013359 w 7013359"/>
              <a:gd name="connsiteY4-44" fmla="*/ 0 h 1420427"/>
              <a:gd name="connsiteX5" fmla="*/ 7013359 w 7013359"/>
              <a:gd name="connsiteY5" fmla="*/ 0 h 1420427"/>
              <a:gd name="connsiteX0-45" fmla="*/ 0 w 7013359"/>
              <a:gd name="connsiteY0-46" fmla="*/ 1420427 h 1420427"/>
              <a:gd name="connsiteX1-47" fmla="*/ 1313894 w 7013359"/>
              <a:gd name="connsiteY1-48" fmla="*/ 878889 h 1420427"/>
              <a:gd name="connsiteX2-49" fmla="*/ 2974019 w 7013359"/>
              <a:gd name="connsiteY2-50" fmla="*/ 1127464 h 1420427"/>
              <a:gd name="connsiteX3-51" fmla="*/ 4279036 w 7013359"/>
              <a:gd name="connsiteY3-52" fmla="*/ 541538 h 1420427"/>
              <a:gd name="connsiteX4-53" fmla="*/ 7013359 w 7013359"/>
              <a:gd name="connsiteY4-54" fmla="*/ 0 h 1420427"/>
              <a:gd name="connsiteX5-55" fmla="*/ 7013359 w 7013359"/>
              <a:gd name="connsiteY5-56" fmla="*/ 0 h 1420427"/>
              <a:gd name="connsiteX0-57" fmla="*/ 0 w 7013359"/>
              <a:gd name="connsiteY0-58" fmla="*/ 1420427 h 1420427"/>
              <a:gd name="connsiteX1-59" fmla="*/ 1313894 w 7013359"/>
              <a:gd name="connsiteY1-60" fmla="*/ 878889 h 1420427"/>
              <a:gd name="connsiteX2-61" fmla="*/ 2974019 w 7013359"/>
              <a:gd name="connsiteY2-62" fmla="*/ 1127464 h 1420427"/>
              <a:gd name="connsiteX3-63" fmla="*/ 4243525 w 7013359"/>
              <a:gd name="connsiteY3-64" fmla="*/ 523783 h 1420427"/>
              <a:gd name="connsiteX4-65" fmla="*/ 7013359 w 7013359"/>
              <a:gd name="connsiteY4-66" fmla="*/ 0 h 1420427"/>
              <a:gd name="connsiteX5-67" fmla="*/ 7013359 w 7013359"/>
              <a:gd name="connsiteY5-68" fmla="*/ 0 h 1420427"/>
              <a:gd name="connsiteX0-69" fmla="*/ 0 w 7013359"/>
              <a:gd name="connsiteY0-70" fmla="*/ 1420427 h 1420427"/>
              <a:gd name="connsiteX1-71" fmla="*/ 1313894 w 7013359"/>
              <a:gd name="connsiteY1-72" fmla="*/ 878889 h 1420427"/>
              <a:gd name="connsiteX2-73" fmla="*/ 2974019 w 7013359"/>
              <a:gd name="connsiteY2-74" fmla="*/ 1127464 h 1420427"/>
              <a:gd name="connsiteX3-75" fmla="*/ 4243525 w 7013359"/>
              <a:gd name="connsiteY3-76" fmla="*/ 523783 h 1420427"/>
              <a:gd name="connsiteX4-77" fmla="*/ 5690586 w 7013359"/>
              <a:gd name="connsiteY4-78" fmla="*/ 221942 h 1420427"/>
              <a:gd name="connsiteX5-79" fmla="*/ 7013359 w 7013359"/>
              <a:gd name="connsiteY5-80" fmla="*/ 0 h 1420427"/>
              <a:gd name="connsiteX6" fmla="*/ 7013359 w 7013359"/>
              <a:gd name="connsiteY6" fmla="*/ 0 h 1420427"/>
              <a:gd name="connsiteX0-81" fmla="*/ 0 w 7013359"/>
              <a:gd name="connsiteY0-82" fmla="*/ 1420427 h 1420427"/>
              <a:gd name="connsiteX1-83" fmla="*/ 1313894 w 7013359"/>
              <a:gd name="connsiteY1-84" fmla="*/ 878889 h 1420427"/>
              <a:gd name="connsiteX2-85" fmla="*/ 2974019 w 7013359"/>
              <a:gd name="connsiteY2-86" fmla="*/ 1127464 h 1420427"/>
              <a:gd name="connsiteX3-87" fmla="*/ 4243525 w 7013359"/>
              <a:gd name="connsiteY3-88" fmla="*/ 523783 h 1420427"/>
              <a:gd name="connsiteX4-89" fmla="*/ 5734974 w 7013359"/>
              <a:gd name="connsiteY4-90" fmla="*/ 346229 h 1420427"/>
              <a:gd name="connsiteX5-91" fmla="*/ 7013359 w 7013359"/>
              <a:gd name="connsiteY5-92" fmla="*/ 0 h 1420427"/>
              <a:gd name="connsiteX6-93" fmla="*/ 7013359 w 7013359"/>
              <a:gd name="connsiteY6-94" fmla="*/ 0 h 1420427"/>
              <a:gd name="connsiteX0-95" fmla="*/ 0 w 7013359"/>
              <a:gd name="connsiteY0-96" fmla="*/ 1420427 h 1420427"/>
              <a:gd name="connsiteX1-97" fmla="*/ 1313894 w 7013359"/>
              <a:gd name="connsiteY1-98" fmla="*/ 878889 h 1420427"/>
              <a:gd name="connsiteX2-99" fmla="*/ 2974019 w 7013359"/>
              <a:gd name="connsiteY2-100" fmla="*/ 1127464 h 1420427"/>
              <a:gd name="connsiteX3-101" fmla="*/ 4243525 w 7013359"/>
              <a:gd name="connsiteY3-102" fmla="*/ 523783 h 1420427"/>
              <a:gd name="connsiteX4-103" fmla="*/ 5734974 w 7013359"/>
              <a:gd name="connsiteY4-104" fmla="*/ 346229 h 1420427"/>
              <a:gd name="connsiteX5-105" fmla="*/ 7013359 w 7013359"/>
              <a:gd name="connsiteY5-106" fmla="*/ 0 h 1420427"/>
              <a:gd name="connsiteX6-107" fmla="*/ 7013359 w 7013359"/>
              <a:gd name="connsiteY6-108" fmla="*/ 0 h 1420427"/>
              <a:gd name="connsiteX0-109" fmla="*/ 0 w 7013359"/>
              <a:gd name="connsiteY0-110" fmla="*/ 1420427 h 1420427"/>
              <a:gd name="connsiteX1-111" fmla="*/ 1340527 w 7013359"/>
              <a:gd name="connsiteY1-112" fmla="*/ 887766 h 1420427"/>
              <a:gd name="connsiteX2-113" fmla="*/ 2974019 w 7013359"/>
              <a:gd name="connsiteY2-114" fmla="*/ 1127464 h 1420427"/>
              <a:gd name="connsiteX3-115" fmla="*/ 4243525 w 7013359"/>
              <a:gd name="connsiteY3-116" fmla="*/ 523783 h 1420427"/>
              <a:gd name="connsiteX4-117" fmla="*/ 5734974 w 7013359"/>
              <a:gd name="connsiteY4-118" fmla="*/ 346229 h 1420427"/>
              <a:gd name="connsiteX5-119" fmla="*/ 7013359 w 7013359"/>
              <a:gd name="connsiteY5-120" fmla="*/ 0 h 1420427"/>
              <a:gd name="connsiteX6-121" fmla="*/ 7013359 w 7013359"/>
              <a:gd name="connsiteY6-122" fmla="*/ 0 h 1420427"/>
              <a:gd name="connsiteX0-123" fmla="*/ 0 w 7013359"/>
              <a:gd name="connsiteY0-124" fmla="*/ 1420427 h 1420427"/>
              <a:gd name="connsiteX1-125" fmla="*/ 1340527 w 7013359"/>
              <a:gd name="connsiteY1-126" fmla="*/ 887766 h 1420427"/>
              <a:gd name="connsiteX2-127" fmla="*/ 2807332 w 7013359"/>
              <a:gd name="connsiteY2-128" fmla="*/ 1132227 h 1420427"/>
              <a:gd name="connsiteX3-129" fmla="*/ 4243525 w 7013359"/>
              <a:gd name="connsiteY3-130" fmla="*/ 523783 h 1420427"/>
              <a:gd name="connsiteX4-131" fmla="*/ 5734974 w 7013359"/>
              <a:gd name="connsiteY4-132" fmla="*/ 346229 h 1420427"/>
              <a:gd name="connsiteX5-133" fmla="*/ 7013359 w 7013359"/>
              <a:gd name="connsiteY5-134" fmla="*/ 0 h 1420427"/>
              <a:gd name="connsiteX6-135" fmla="*/ 7013359 w 7013359"/>
              <a:gd name="connsiteY6-136" fmla="*/ 0 h 1420427"/>
              <a:gd name="connsiteX0-137" fmla="*/ 0 w 7013359"/>
              <a:gd name="connsiteY0-138" fmla="*/ 1420427 h 1420427"/>
              <a:gd name="connsiteX1-139" fmla="*/ 1340527 w 7013359"/>
              <a:gd name="connsiteY1-140" fmla="*/ 887766 h 1420427"/>
              <a:gd name="connsiteX2-141" fmla="*/ 2807332 w 7013359"/>
              <a:gd name="connsiteY2-142" fmla="*/ 1132227 h 1420427"/>
              <a:gd name="connsiteX3-143" fmla="*/ 4281625 w 7013359"/>
              <a:gd name="connsiteY3-144" fmla="*/ 533308 h 1420427"/>
              <a:gd name="connsiteX4-145" fmla="*/ 5734974 w 7013359"/>
              <a:gd name="connsiteY4-146" fmla="*/ 346229 h 1420427"/>
              <a:gd name="connsiteX5-147" fmla="*/ 7013359 w 7013359"/>
              <a:gd name="connsiteY5-148" fmla="*/ 0 h 1420427"/>
              <a:gd name="connsiteX6-149" fmla="*/ 7013359 w 7013359"/>
              <a:gd name="connsiteY6-150" fmla="*/ 0 h 1420427"/>
              <a:gd name="connsiteX0-151" fmla="*/ 0 w 7013359"/>
              <a:gd name="connsiteY0-152" fmla="*/ 1420427 h 1420427"/>
              <a:gd name="connsiteX1-153" fmla="*/ 1340527 w 7013359"/>
              <a:gd name="connsiteY1-154" fmla="*/ 887766 h 1420427"/>
              <a:gd name="connsiteX2-155" fmla="*/ 2807332 w 7013359"/>
              <a:gd name="connsiteY2-156" fmla="*/ 1132227 h 1420427"/>
              <a:gd name="connsiteX3-157" fmla="*/ 4281625 w 7013359"/>
              <a:gd name="connsiteY3-158" fmla="*/ 533308 h 1420427"/>
              <a:gd name="connsiteX4-159" fmla="*/ 5734974 w 7013359"/>
              <a:gd name="connsiteY4-160" fmla="*/ 346229 h 1420427"/>
              <a:gd name="connsiteX5-161" fmla="*/ 7013359 w 7013359"/>
              <a:gd name="connsiteY5-162" fmla="*/ 0 h 1420427"/>
              <a:gd name="connsiteX6-163" fmla="*/ 7013359 w 7013359"/>
              <a:gd name="connsiteY6-164" fmla="*/ 0 h 1420427"/>
              <a:gd name="connsiteX0-165" fmla="*/ 0 w 7013359"/>
              <a:gd name="connsiteY0-166" fmla="*/ 1420427 h 1420427"/>
              <a:gd name="connsiteX1-167" fmla="*/ 1340527 w 7013359"/>
              <a:gd name="connsiteY1-168" fmla="*/ 887766 h 1420427"/>
              <a:gd name="connsiteX2-169" fmla="*/ 2807332 w 7013359"/>
              <a:gd name="connsiteY2-170" fmla="*/ 1132227 h 1420427"/>
              <a:gd name="connsiteX3-171" fmla="*/ 4262575 w 7013359"/>
              <a:gd name="connsiteY3-172" fmla="*/ 538070 h 1420427"/>
              <a:gd name="connsiteX4-173" fmla="*/ 5734974 w 7013359"/>
              <a:gd name="connsiteY4-174" fmla="*/ 346229 h 1420427"/>
              <a:gd name="connsiteX5-175" fmla="*/ 7013359 w 7013359"/>
              <a:gd name="connsiteY5-176" fmla="*/ 0 h 1420427"/>
              <a:gd name="connsiteX6-177" fmla="*/ 7013359 w 7013359"/>
              <a:gd name="connsiteY6-178" fmla="*/ 0 h 1420427"/>
              <a:gd name="connsiteX0-179" fmla="*/ 0 w 7013359"/>
              <a:gd name="connsiteY0-180" fmla="*/ 1420427 h 1420427"/>
              <a:gd name="connsiteX1-181" fmla="*/ 1340527 w 7013359"/>
              <a:gd name="connsiteY1-182" fmla="*/ 887766 h 1420427"/>
              <a:gd name="connsiteX2-183" fmla="*/ 2807332 w 7013359"/>
              <a:gd name="connsiteY2-184" fmla="*/ 1132227 h 1420427"/>
              <a:gd name="connsiteX3-185" fmla="*/ 4276863 w 7013359"/>
              <a:gd name="connsiteY3-186" fmla="*/ 530927 h 1420427"/>
              <a:gd name="connsiteX4-187" fmla="*/ 5734974 w 7013359"/>
              <a:gd name="connsiteY4-188" fmla="*/ 346229 h 1420427"/>
              <a:gd name="connsiteX5-189" fmla="*/ 7013359 w 7013359"/>
              <a:gd name="connsiteY5-190" fmla="*/ 0 h 1420427"/>
              <a:gd name="connsiteX6-191" fmla="*/ 7013359 w 7013359"/>
              <a:gd name="connsiteY6-192" fmla="*/ 0 h 1420427"/>
              <a:gd name="connsiteX0-193" fmla="*/ 0 w 7013359"/>
              <a:gd name="connsiteY0-194" fmla="*/ 1420427 h 1420427"/>
              <a:gd name="connsiteX1-195" fmla="*/ 1340527 w 7013359"/>
              <a:gd name="connsiteY1-196" fmla="*/ 887766 h 1420427"/>
              <a:gd name="connsiteX2-197" fmla="*/ 2807332 w 7013359"/>
              <a:gd name="connsiteY2-198" fmla="*/ 1132227 h 1420427"/>
              <a:gd name="connsiteX3-199" fmla="*/ 4276863 w 7013359"/>
              <a:gd name="connsiteY3-200" fmla="*/ 530927 h 1420427"/>
              <a:gd name="connsiteX4-201" fmla="*/ 5734974 w 7013359"/>
              <a:gd name="connsiteY4-202" fmla="*/ 346229 h 1420427"/>
              <a:gd name="connsiteX5-203" fmla="*/ 7013359 w 7013359"/>
              <a:gd name="connsiteY5-204" fmla="*/ 0 h 1420427"/>
              <a:gd name="connsiteX6-205" fmla="*/ 7013359 w 7013359"/>
              <a:gd name="connsiteY6-206" fmla="*/ 0 h 1420427"/>
              <a:gd name="connsiteX0-207" fmla="*/ 0 w 7013359"/>
              <a:gd name="connsiteY0-208" fmla="*/ 1420427 h 1420427"/>
              <a:gd name="connsiteX1-209" fmla="*/ 1340527 w 7013359"/>
              <a:gd name="connsiteY1-210" fmla="*/ 887766 h 1420427"/>
              <a:gd name="connsiteX2-211" fmla="*/ 2807332 w 7013359"/>
              <a:gd name="connsiteY2-212" fmla="*/ 1132227 h 1420427"/>
              <a:gd name="connsiteX3-213" fmla="*/ 4276863 w 7013359"/>
              <a:gd name="connsiteY3-214" fmla="*/ 530927 h 1420427"/>
              <a:gd name="connsiteX4-215" fmla="*/ 5734974 w 7013359"/>
              <a:gd name="connsiteY4-216" fmla="*/ 346229 h 1420427"/>
              <a:gd name="connsiteX5-217" fmla="*/ 7013359 w 7013359"/>
              <a:gd name="connsiteY5-218" fmla="*/ 0 h 1420427"/>
              <a:gd name="connsiteX6-219" fmla="*/ 7013359 w 7013359"/>
              <a:gd name="connsiteY6-220" fmla="*/ 0 h 1420427"/>
              <a:gd name="connsiteX0-221" fmla="*/ 0 w 7013359"/>
              <a:gd name="connsiteY0-222" fmla="*/ 1420427 h 1420427"/>
              <a:gd name="connsiteX1-223" fmla="*/ 1340527 w 7013359"/>
              <a:gd name="connsiteY1-224" fmla="*/ 887766 h 1420427"/>
              <a:gd name="connsiteX2-225" fmla="*/ 2807332 w 7013359"/>
              <a:gd name="connsiteY2-226" fmla="*/ 1132227 h 1420427"/>
              <a:gd name="connsiteX3-227" fmla="*/ 4276863 w 7013359"/>
              <a:gd name="connsiteY3-228" fmla="*/ 530927 h 1420427"/>
              <a:gd name="connsiteX4-229" fmla="*/ 5734974 w 7013359"/>
              <a:gd name="connsiteY4-230" fmla="*/ 346229 h 1420427"/>
              <a:gd name="connsiteX5-231" fmla="*/ 7013359 w 7013359"/>
              <a:gd name="connsiteY5-232" fmla="*/ 0 h 1420427"/>
              <a:gd name="connsiteX6-233" fmla="*/ 7013359 w 7013359"/>
              <a:gd name="connsiteY6-234" fmla="*/ 0 h 1420427"/>
              <a:gd name="connsiteX0-235" fmla="*/ 0 w 7013359"/>
              <a:gd name="connsiteY0-236" fmla="*/ 1420427 h 1420427"/>
              <a:gd name="connsiteX1-237" fmla="*/ 1340527 w 7013359"/>
              <a:gd name="connsiteY1-238" fmla="*/ 887766 h 1420427"/>
              <a:gd name="connsiteX2-239" fmla="*/ 2807332 w 7013359"/>
              <a:gd name="connsiteY2-240" fmla="*/ 1132227 h 1420427"/>
              <a:gd name="connsiteX3-241" fmla="*/ 4276863 w 7013359"/>
              <a:gd name="connsiteY3-242" fmla="*/ 530927 h 1420427"/>
              <a:gd name="connsiteX4-243" fmla="*/ 5734974 w 7013359"/>
              <a:gd name="connsiteY4-244" fmla="*/ 346229 h 1420427"/>
              <a:gd name="connsiteX5-245" fmla="*/ 7013359 w 7013359"/>
              <a:gd name="connsiteY5-246" fmla="*/ 0 h 1420427"/>
              <a:gd name="connsiteX6-247" fmla="*/ 7013359 w 7013359"/>
              <a:gd name="connsiteY6-248" fmla="*/ 0 h 1420427"/>
              <a:gd name="connsiteX0-249" fmla="*/ 0 w 7013359"/>
              <a:gd name="connsiteY0-250" fmla="*/ 1420427 h 1420427"/>
              <a:gd name="connsiteX1-251" fmla="*/ 1340527 w 7013359"/>
              <a:gd name="connsiteY1-252" fmla="*/ 887766 h 1420427"/>
              <a:gd name="connsiteX2-253" fmla="*/ 2807332 w 7013359"/>
              <a:gd name="connsiteY2-254" fmla="*/ 1132227 h 1420427"/>
              <a:gd name="connsiteX3-255" fmla="*/ 4276863 w 7013359"/>
              <a:gd name="connsiteY3-256" fmla="*/ 530927 h 1420427"/>
              <a:gd name="connsiteX4-257" fmla="*/ 5734974 w 7013359"/>
              <a:gd name="connsiteY4-258" fmla="*/ 346229 h 1420427"/>
              <a:gd name="connsiteX5-259" fmla="*/ 7013359 w 7013359"/>
              <a:gd name="connsiteY5-260" fmla="*/ 0 h 1420427"/>
              <a:gd name="connsiteX6-261" fmla="*/ 7013359 w 7013359"/>
              <a:gd name="connsiteY6-262" fmla="*/ 0 h 1420427"/>
              <a:gd name="connsiteX0-263" fmla="*/ 0 w 7013359"/>
              <a:gd name="connsiteY0-264" fmla="*/ 1420427 h 1420427"/>
              <a:gd name="connsiteX1-265" fmla="*/ 1340527 w 7013359"/>
              <a:gd name="connsiteY1-266" fmla="*/ 887766 h 1420427"/>
              <a:gd name="connsiteX2-267" fmla="*/ 2807332 w 7013359"/>
              <a:gd name="connsiteY2-268" fmla="*/ 1132227 h 1420427"/>
              <a:gd name="connsiteX3-269" fmla="*/ 4276863 w 7013359"/>
              <a:gd name="connsiteY3-270" fmla="*/ 530927 h 1420427"/>
              <a:gd name="connsiteX4-271" fmla="*/ 5734974 w 7013359"/>
              <a:gd name="connsiteY4-272" fmla="*/ 346229 h 1420427"/>
              <a:gd name="connsiteX5-273" fmla="*/ 7013359 w 7013359"/>
              <a:gd name="connsiteY5-274" fmla="*/ 0 h 1420427"/>
              <a:gd name="connsiteX6-275" fmla="*/ 7013359 w 7013359"/>
              <a:gd name="connsiteY6-276" fmla="*/ 0 h 1420427"/>
              <a:gd name="connsiteX0-277" fmla="*/ 0 w 7013359"/>
              <a:gd name="connsiteY0-278" fmla="*/ 1420427 h 1420427"/>
              <a:gd name="connsiteX1-279" fmla="*/ 1340527 w 7013359"/>
              <a:gd name="connsiteY1-280" fmla="*/ 887766 h 1420427"/>
              <a:gd name="connsiteX2-281" fmla="*/ 2807332 w 7013359"/>
              <a:gd name="connsiteY2-282" fmla="*/ 1132227 h 1420427"/>
              <a:gd name="connsiteX3-283" fmla="*/ 4276863 w 7013359"/>
              <a:gd name="connsiteY3-284" fmla="*/ 530927 h 1420427"/>
              <a:gd name="connsiteX4-285" fmla="*/ 5734974 w 7013359"/>
              <a:gd name="connsiteY4-286" fmla="*/ 585926 h 1420427"/>
              <a:gd name="connsiteX5-287" fmla="*/ 7013359 w 7013359"/>
              <a:gd name="connsiteY5-288" fmla="*/ 0 h 1420427"/>
              <a:gd name="connsiteX6-289" fmla="*/ 7013359 w 7013359"/>
              <a:gd name="connsiteY6-290" fmla="*/ 0 h 1420427"/>
              <a:gd name="connsiteX0-291" fmla="*/ 0 w 7013359"/>
              <a:gd name="connsiteY0-292" fmla="*/ 1420427 h 1420427"/>
              <a:gd name="connsiteX1-293" fmla="*/ 1340527 w 7013359"/>
              <a:gd name="connsiteY1-294" fmla="*/ 887766 h 1420427"/>
              <a:gd name="connsiteX2-295" fmla="*/ 2807332 w 7013359"/>
              <a:gd name="connsiteY2-296" fmla="*/ 1132227 h 1420427"/>
              <a:gd name="connsiteX3-297" fmla="*/ 4276863 w 7013359"/>
              <a:gd name="connsiteY3-298" fmla="*/ 530927 h 1420427"/>
              <a:gd name="connsiteX4-299" fmla="*/ 5734974 w 7013359"/>
              <a:gd name="connsiteY4-300" fmla="*/ 585926 h 1420427"/>
              <a:gd name="connsiteX5-301" fmla="*/ 7013359 w 7013359"/>
              <a:gd name="connsiteY5-302" fmla="*/ 0 h 1420427"/>
              <a:gd name="connsiteX6-303" fmla="*/ 7013359 w 7013359"/>
              <a:gd name="connsiteY6-304" fmla="*/ 0 h 1420427"/>
              <a:gd name="connsiteX0-305" fmla="*/ 0 w 7013359"/>
              <a:gd name="connsiteY0-306" fmla="*/ 1420427 h 1420427"/>
              <a:gd name="connsiteX1-307" fmla="*/ 1340527 w 7013359"/>
              <a:gd name="connsiteY1-308" fmla="*/ 887766 h 1420427"/>
              <a:gd name="connsiteX2-309" fmla="*/ 2807332 w 7013359"/>
              <a:gd name="connsiteY2-310" fmla="*/ 1132227 h 1420427"/>
              <a:gd name="connsiteX3-311" fmla="*/ 4276863 w 7013359"/>
              <a:gd name="connsiteY3-312" fmla="*/ 530927 h 1420427"/>
              <a:gd name="connsiteX4-313" fmla="*/ 5734974 w 7013359"/>
              <a:gd name="connsiteY4-314" fmla="*/ 585926 h 1420427"/>
              <a:gd name="connsiteX5-315" fmla="*/ 7013359 w 7013359"/>
              <a:gd name="connsiteY5-316" fmla="*/ 0 h 1420427"/>
              <a:gd name="connsiteX6-317" fmla="*/ 7013359 w 7013359"/>
              <a:gd name="connsiteY6-318" fmla="*/ 0 h 1420427"/>
              <a:gd name="connsiteX0-319" fmla="*/ 0 w 7013359"/>
              <a:gd name="connsiteY0-320" fmla="*/ 1420427 h 1420427"/>
              <a:gd name="connsiteX1-321" fmla="*/ 1340527 w 7013359"/>
              <a:gd name="connsiteY1-322" fmla="*/ 887766 h 1420427"/>
              <a:gd name="connsiteX2-323" fmla="*/ 2807332 w 7013359"/>
              <a:gd name="connsiteY2-324" fmla="*/ 1132227 h 1420427"/>
              <a:gd name="connsiteX3-325" fmla="*/ 4276863 w 7013359"/>
              <a:gd name="connsiteY3-326" fmla="*/ 530927 h 1420427"/>
              <a:gd name="connsiteX4-327" fmla="*/ 5734974 w 7013359"/>
              <a:gd name="connsiteY4-328" fmla="*/ 585926 h 1420427"/>
              <a:gd name="connsiteX5-329" fmla="*/ 7013359 w 7013359"/>
              <a:gd name="connsiteY5-330" fmla="*/ 0 h 1420427"/>
              <a:gd name="connsiteX6-331" fmla="*/ 7013359 w 7013359"/>
              <a:gd name="connsiteY6-332" fmla="*/ 0 h 1420427"/>
              <a:gd name="connsiteX0-333" fmla="*/ 0 w 7013359"/>
              <a:gd name="connsiteY0-334" fmla="*/ 1420427 h 1420427"/>
              <a:gd name="connsiteX1-335" fmla="*/ 1340527 w 7013359"/>
              <a:gd name="connsiteY1-336" fmla="*/ 887766 h 1420427"/>
              <a:gd name="connsiteX2-337" fmla="*/ 2807332 w 7013359"/>
              <a:gd name="connsiteY2-338" fmla="*/ 1132227 h 1420427"/>
              <a:gd name="connsiteX3-339" fmla="*/ 4276863 w 7013359"/>
              <a:gd name="connsiteY3-340" fmla="*/ 530927 h 1420427"/>
              <a:gd name="connsiteX4-341" fmla="*/ 5734974 w 7013359"/>
              <a:gd name="connsiteY4-342" fmla="*/ 585926 h 1420427"/>
              <a:gd name="connsiteX5-343" fmla="*/ 7013359 w 7013359"/>
              <a:gd name="connsiteY5-344" fmla="*/ 0 h 1420427"/>
              <a:gd name="connsiteX6-345" fmla="*/ 7013359 w 7013359"/>
              <a:gd name="connsiteY6-346" fmla="*/ 0 h 1420427"/>
              <a:gd name="connsiteX0-347" fmla="*/ 0 w 7013359"/>
              <a:gd name="connsiteY0-348" fmla="*/ 1420427 h 1420427"/>
              <a:gd name="connsiteX1-349" fmla="*/ 1340527 w 7013359"/>
              <a:gd name="connsiteY1-350" fmla="*/ 887766 h 1420427"/>
              <a:gd name="connsiteX2-351" fmla="*/ 2807332 w 7013359"/>
              <a:gd name="connsiteY2-352" fmla="*/ 1132227 h 1420427"/>
              <a:gd name="connsiteX3-353" fmla="*/ 4276863 w 7013359"/>
              <a:gd name="connsiteY3-354" fmla="*/ 530927 h 1420427"/>
              <a:gd name="connsiteX4-355" fmla="*/ 5734974 w 7013359"/>
              <a:gd name="connsiteY4-356" fmla="*/ 585926 h 1420427"/>
              <a:gd name="connsiteX5-357" fmla="*/ 7013359 w 7013359"/>
              <a:gd name="connsiteY5-358" fmla="*/ 0 h 1420427"/>
              <a:gd name="connsiteX6-359" fmla="*/ 7013359 w 7013359"/>
              <a:gd name="connsiteY6-360" fmla="*/ 0 h 1420427"/>
              <a:gd name="connsiteX0-361" fmla="*/ 0 w 7013359"/>
              <a:gd name="connsiteY0-362" fmla="*/ 1420427 h 1420427"/>
              <a:gd name="connsiteX1-363" fmla="*/ 1340527 w 7013359"/>
              <a:gd name="connsiteY1-364" fmla="*/ 887766 h 1420427"/>
              <a:gd name="connsiteX2-365" fmla="*/ 2807332 w 7013359"/>
              <a:gd name="connsiteY2-366" fmla="*/ 1132227 h 1420427"/>
              <a:gd name="connsiteX3-367" fmla="*/ 4276863 w 7013359"/>
              <a:gd name="connsiteY3-368" fmla="*/ 530927 h 1420427"/>
              <a:gd name="connsiteX4-369" fmla="*/ 5734974 w 7013359"/>
              <a:gd name="connsiteY4-370" fmla="*/ 585926 h 1420427"/>
              <a:gd name="connsiteX5-371" fmla="*/ 7013359 w 7013359"/>
              <a:gd name="connsiteY5-372" fmla="*/ 0 h 1420427"/>
              <a:gd name="connsiteX6-373" fmla="*/ 7013359 w 7013359"/>
              <a:gd name="connsiteY6-374" fmla="*/ 0 h 1420427"/>
              <a:gd name="connsiteX0-375" fmla="*/ 0 w 7013359"/>
              <a:gd name="connsiteY0-376" fmla="*/ 1420427 h 1420427"/>
              <a:gd name="connsiteX1-377" fmla="*/ 1340527 w 7013359"/>
              <a:gd name="connsiteY1-378" fmla="*/ 887766 h 1420427"/>
              <a:gd name="connsiteX2-379" fmla="*/ 2807332 w 7013359"/>
              <a:gd name="connsiteY2-380" fmla="*/ 1132227 h 1420427"/>
              <a:gd name="connsiteX3-381" fmla="*/ 4276863 w 7013359"/>
              <a:gd name="connsiteY3-382" fmla="*/ 530927 h 1420427"/>
              <a:gd name="connsiteX4-383" fmla="*/ 5734974 w 7013359"/>
              <a:gd name="connsiteY4-384" fmla="*/ 585926 h 1420427"/>
              <a:gd name="connsiteX5-385" fmla="*/ 7013359 w 7013359"/>
              <a:gd name="connsiteY5-386" fmla="*/ 0 h 1420427"/>
              <a:gd name="connsiteX0-387" fmla="*/ 0 w 5734974"/>
              <a:gd name="connsiteY0-388" fmla="*/ 903680 h 903680"/>
              <a:gd name="connsiteX1-389" fmla="*/ 1340527 w 5734974"/>
              <a:gd name="connsiteY1-390" fmla="*/ 371019 h 903680"/>
              <a:gd name="connsiteX2-391" fmla="*/ 2807332 w 5734974"/>
              <a:gd name="connsiteY2-392" fmla="*/ 615480 h 903680"/>
              <a:gd name="connsiteX3-393" fmla="*/ 4276863 w 5734974"/>
              <a:gd name="connsiteY3-394" fmla="*/ 14180 h 903680"/>
              <a:gd name="connsiteX4-395" fmla="*/ 5734974 w 5734974"/>
              <a:gd name="connsiteY4-396" fmla="*/ 69179 h 903680"/>
              <a:gd name="connsiteX0-397" fmla="*/ 0 w 5734974"/>
              <a:gd name="connsiteY0-398" fmla="*/ 1129776 h 1129776"/>
              <a:gd name="connsiteX1-399" fmla="*/ 1340527 w 5734974"/>
              <a:gd name="connsiteY1-400" fmla="*/ 597115 h 1129776"/>
              <a:gd name="connsiteX2-401" fmla="*/ 2807332 w 5734974"/>
              <a:gd name="connsiteY2-402" fmla="*/ 841576 h 1129776"/>
              <a:gd name="connsiteX3-403" fmla="*/ 4276863 w 5734974"/>
              <a:gd name="connsiteY3-404" fmla="*/ 240276 h 1129776"/>
              <a:gd name="connsiteX4-405" fmla="*/ 5734974 w 5734974"/>
              <a:gd name="connsiteY4-406" fmla="*/ 0 h 1129776"/>
              <a:gd name="connsiteX0-407" fmla="*/ 0 w 5734974"/>
              <a:gd name="connsiteY0-408" fmla="*/ 1131360 h 1131360"/>
              <a:gd name="connsiteX1-409" fmla="*/ 1340527 w 5734974"/>
              <a:gd name="connsiteY1-410" fmla="*/ 598699 h 1131360"/>
              <a:gd name="connsiteX2-411" fmla="*/ 2807332 w 5734974"/>
              <a:gd name="connsiteY2-412" fmla="*/ 843160 h 1131360"/>
              <a:gd name="connsiteX3-413" fmla="*/ 4276863 w 5734974"/>
              <a:gd name="connsiteY3-414" fmla="*/ 241860 h 1131360"/>
              <a:gd name="connsiteX4-415" fmla="*/ 5734974 w 5734974"/>
              <a:gd name="connsiteY4-416" fmla="*/ 1584 h 1131360"/>
            </a:gdLst>
            <a:ahLst/>
            <a:cxnLst>
              <a:cxn ang="0">
                <a:pos x="connsiteX0-407" y="connsiteY0-408"/>
              </a:cxn>
              <a:cxn ang="0">
                <a:pos x="connsiteX1-409" y="connsiteY1-410"/>
              </a:cxn>
              <a:cxn ang="0">
                <a:pos x="connsiteX2-411" y="connsiteY2-412"/>
              </a:cxn>
              <a:cxn ang="0">
                <a:pos x="connsiteX3-413" y="connsiteY3-414"/>
              </a:cxn>
              <a:cxn ang="0">
                <a:pos x="connsiteX4-415" y="connsiteY4-416"/>
              </a:cxn>
            </a:cxnLst>
            <a:rect l="l" t="t" r="r" b="b"/>
            <a:pathLst>
              <a:path w="5734974" h="1131360">
                <a:moveTo>
                  <a:pt x="0" y="1131360"/>
                </a:moveTo>
                <a:cubicBezTo>
                  <a:pt x="125767" y="934572"/>
                  <a:pt x="858124" y="603189"/>
                  <a:pt x="1340527" y="598699"/>
                </a:cubicBezTo>
                <a:cubicBezTo>
                  <a:pt x="1822930" y="594209"/>
                  <a:pt x="2287988" y="862395"/>
                  <a:pt x="2807332" y="843160"/>
                </a:cubicBezTo>
                <a:cubicBezTo>
                  <a:pt x="3326676" y="823925"/>
                  <a:pt x="3788923" y="382123"/>
                  <a:pt x="4276863" y="241860"/>
                </a:cubicBezTo>
                <a:cubicBezTo>
                  <a:pt x="4764803" y="101597"/>
                  <a:pt x="5079924" y="-15048"/>
                  <a:pt x="5734974" y="1584"/>
                </a:cubicBezTo>
              </a:path>
            </a:pathLst>
          </a:custGeom>
          <a:noFill/>
          <a:ln w="19050" cap="flat" cmpd="sng" algn="ctr">
            <a:solidFill>
              <a:srgbClr val="4D576B">
                <a:lumMod val="40000"/>
                <a:lumOff val="60000"/>
              </a:srgbClr>
            </a:solidFill>
            <a:prstDash val="sysDash"/>
            <a:miter lim="800000"/>
          </a:ln>
          <a:effectLst/>
        </p:spPr>
        <p:txBody>
          <a:bodyPr rtlCol="0" anchor="ctr">
            <a:normAutofit/>
          </a:bodyPr>
          <a:lstStyle/>
          <a:p>
            <a:pPr algn="ctr"/>
            <a:endParaRPr lang="zh-CN" altLang="en-US" sz="1350"/>
          </a:p>
        </p:txBody>
      </p:sp>
      <p:sp>
        <p:nvSpPr>
          <p:cNvPr id="32" name="椭圆 31"/>
          <p:cNvSpPr/>
          <p:nvPr>
            <p:custDataLst>
              <p:tags r:id="rId2"/>
            </p:custDataLst>
          </p:nvPr>
        </p:nvSpPr>
        <p:spPr>
          <a:xfrm>
            <a:off x="1296818" y="4187558"/>
            <a:ext cx="380545" cy="380545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4D576B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>
            <a:normAutofit fontScale="92500" lnSpcReduction="10000"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3" name="椭圆 32"/>
          <p:cNvSpPr/>
          <p:nvPr>
            <p:custDataLst>
              <p:tags r:id="rId3"/>
            </p:custDataLst>
          </p:nvPr>
        </p:nvSpPr>
        <p:spPr>
          <a:xfrm>
            <a:off x="1421191" y="4311313"/>
            <a:ext cx="132418" cy="132418"/>
          </a:xfrm>
          <a:prstGeom prst="ellipse">
            <a:avLst/>
          </a:prstGeom>
          <a:solidFill>
            <a:srgbClr val="1F74AD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4" name="椭圆 33"/>
          <p:cNvSpPr/>
          <p:nvPr>
            <p:custDataLst>
              <p:tags r:id="rId4"/>
            </p:custDataLst>
          </p:nvPr>
        </p:nvSpPr>
        <p:spPr>
          <a:xfrm>
            <a:off x="2839417" y="3476589"/>
            <a:ext cx="380545" cy="380545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4D576B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>
            <a:normAutofit fontScale="92500" lnSpcReduction="10000"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5" name="椭圆 34"/>
          <p:cNvSpPr/>
          <p:nvPr>
            <p:custDataLst>
              <p:tags r:id="rId5"/>
            </p:custDataLst>
          </p:nvPr>
        </p:nvSpPr>
        <p:spPr>
          <a:xfrm>
            <a:off x="2963172" y="3600962"/>
            <a:ext cx="132418" cy="132418"/>
          </a:xfrm>
          <a:prstGeom prst="ellipse">
            <a:avLst/>
          </a:prstGeom>
          <a:solidFill>
            <a:srgbClr val="3498DB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6" name="椭圆 35"/>
          <p:cNvSpPr/>
          <p:nvPr>
            <p:custDataLst>
              <p:tags r:id="rId6"/>
            </p:custDataLst>
          </p:nvPr>
        </p:nvSpPr>
        <p:spPr>
          <a:xfrm>
            <a:off x="4382017" y="3734617"/>
            <a:ext cx="380545" cy="380545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4D576B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>
            <a:normAutofit fontScale="92500" lnSpcReduction="10000"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7" name="椭圆 36"/>
          <p:cNvSpPr/>
          <p:nvPr>
            <p:custDataLst>
              <p:tags r:id="rId7"/>
            </p:custDataLst>
          </p:nvPr>
        </p:nvSpPr>
        <p:spPr>
          <a:xfrm>
            <a:off x="4505771" y="3858371"/>
            <a:ext cx="132418" cy="132418"/>
          </a:xfrm>
          <a:prstGeom prst="ellipse">
            <a:avLst/>
          </a:prstGeom>
          <a:solidFill>
            <a:srgbClr val="1AA3AA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8" name="椭圆 37"/>
          <p:cNvSpPr/>
          <p:nvPr>
            <p:custDataLst>
              <p:tags r:id="rId8"/>
            </p:custDataLst>
          </p:nvPr>
        </p:nvSpPr>
        <p:spPr>
          <a:xfrm>
            <a:off x="5923997" y="3102232"/>
            <a:ext cx="380545" cy="380545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4D576B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>
            <a:normAutofit fontScale="92500" lnSpcReduction="10000"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9" name="椭圆 38"/>
          <p:cNvSpPr/>
          <p:nvPr>
            <p:custDataLst>
              <p:tags r:id="rId9"/>
            </p:custDataLst>
          </p:nvPr>
        </p:nvSpPr>
        <p:spPr>
          <a:xfrm>
            <a:off x="6048371" y="3225987"/>
            <a:ext cx="132418" cy="132418"/>
          </a:xfrm>
          <a:prstGeom prst="ellipse">
            <a:avLst/>
          </a:prstGeom>
          <a:solidFill>
            <a:srgbClr val="69A35B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40" name="椭圆 39"/>
          <p:cNvSpPr/>
          <p:nvPr>
            <p:custDataLst>
              <p:tags r:id="rId10"/>
            </p:custDataLst>
          </p:nvPr>
        </p:nvSpPr>
        <p:spPr>
          <a:xfrm>
            <a:off x="7466598" y="2842966"/>
            <a:ext cx="380545" cy="380545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4D576B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>
            <a:normAutofit fontScale="92500" lnSpcReduction="10000"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41" name="椭圆 40"/>
          <p:cNvSpPr/>
          <p:nvPr>
            <p:custDataLst>
              <p:tags r:id="rId11"/>
            </p:custDataLst>
          </p:nvPr>
        </p:nvSpPr>
        <p:spPr>
          <a:xfrm>
            <a:off x="7590352" y="2967339"/>
            <a:ext cx="132418" cy="132418"/>
          </a:xfrm>
          <a:prstGeom prst="ellipse">
            <a:avLst/>
          </a:prstGeom>
          <a:solidFill>
            <a:srgbClr val="9BBB59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42" name="矩形 41"/>
          <p:cNvSpPr/>
          <p:nvPr>
            <p:custDataLst>
              <p:tags r:id="rId12"/>
            </p:custDataLst>
          </p:nvPr>
        </p:nvSpPr>
        <p:spPr>
          <a:xfrm>
            <a:off x="497276" y="4826463"/>
            <a:ext cx="1979627" cy="419376"/>
          </a:xfrm>
          <a:prstGeom prst="rect">
            <a:avLst/>
          </a:prstGeom>
          <a:solidFill>
            <a:srgbClr val="1F74A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7000" rIns="27000" rtlCol="0" anchor="ctr">
            <a:noAutofit/>
          </a:bodyPr>
          <a:lstStyle/>
          <a:p>
            <a:pPr algn="ctr"/>
            <a:endParaRPr lang="en-US" altLang="zh-CN" sz="135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>
            <p:custDataLst>
              <p:tags r:id="rId13"/>
            </p:custDataLst>
          </p:nvPr>
        </p:nvSpPr>
        <p:spPr>
          <a:xfrm>
            <a:off x="497185" y="5245733"/>
            <a:ext cx="1979930" cy="519764"/>
          </a:xfrm>
          <a:prstGeom prst="rect">
            <a:avLst/>
          </a:prstGeom>
        </p:spPr>
        <p:txBody>
          <a:bodyPr wrap="square" lIns="67500" rIns="67500" anchor="t" anchorCtr="0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spc="15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根据案例资料，对</a:t>
            </a:r>
            <a:r>
              <a:rPr lang="zh-CN" altLang="en-US" sz="1200" spc="150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案例风险点进行空间排查</a:t>
            </a:r>
          </a:p>
        </p:txBody>
      </p:sp>
      <p:sp>
        <p:nvSpPr>
          <p:cNvPr id="44" name="文本框 122"/>
          <p:cNvSpPr txBox="1"/>
          <p:nvPr>
            <p:custDataLst>
              <p:tags r:id="rId14"/>
            </p:custDataLst>
          </p:nvPr>
        </p:nvSpPr>
        <p:spPr>
          <a:xfrm>
            <a:off x="587260" y="4826463"/>
            <a:ext cx="1799662" cy="41937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00" b="1" spc="3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筹划空间排查</a:t>
            </a:r>
          </a:p>
        </p:txBody>
      </p:sp>
      <p:sp>
        <p:nvSpPr>
          <p:cNvPr id="45" name="矩形 44"/>
          <p:cNvSpPr/>
          <p:nvPr>
            <p:custDataLst>
              <p:tags r:id="rId15"/>
            </p:custDataLst>
          </p:nvPr>
        </p:nvSpPr>
        <p:spPr>
          <a:xfrm>
            <a:off x="3582169" y="4566561"/>
            <a:ext cx="1979627" cy="419376"/>
          </a:xfrm>
          <a:prstGeom prst="rect">
            <a:avLst/>
          </a:prstGeom>
          <a:solidFill>
            <a:srgbClr val="1AA3A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7000" rIns="27000" rtlCol="0" anchor="ctr">
            <a:noAutofit/>
          </a:bodyPr>
          <a:lstStyle/>
          <a:p>
            <a:pPr algn="ctr"/>
            <a:endParaRPr lang="en-US" altLang="zh-CN" sz="135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文本框 124"/>
          <p:cNvSpPr txBox="1"/>
          <p:nvPr>
            <p:custDataLst>
              <p:tags r:id="rId16"/>
            </p:custDataLst>
          </p:nvPr>
        </p:nvSpPr>
        <p:spPr>
          <a:xfrm>
            <a:off x="3672152" y="4566561"/>
            <a:ext cx="1799662" cy="41937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00" b="1" spc="3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筹划思路确认</a:t>
            </a:r>
          </a:p>
        </p:txBody>
      </p:sp>
      <p:sp>
        <p:nvSpPr>
          <p:cNvPr id="47" name="矩形 46"/>
          <p:cNvSpPr/>
          <p:nvPr>
            <p:custDataLst>
              <p:tags r:id="rId17"/>
            </p:custDataLst>
          </p:nvPr>
        </p:nvSpPr>
        <p:spPr>
          <a:xfrm>
            <a:off x="3582165" y="5005737"/>
            <a:ext cx="1979625" cy="677722"/>
          </a:xfrm>
          <a:prstGeom prst="rect">
            <a:avLst/>
          </a:prstGeom>
        </p:spPr>
        <p:txBody>
          <a:bodyPr wrap="square" lIns="67500" rIns="67500" anchor="t" anchorCtr="0"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根据竞赛案例资料及计算的数据，对风险点进行确认</a:t>
            </a:r>
          </a:p>
        </p:txBody>
      </p:sp>
      <p:sp>
        <p:nvSpPr>
          <p:cNvPr id="48" name="矩形 47"/>
          <p:cNvSpPr/>
          <p:nvPr>
            <p:custDataLst>
              <p:tags r:id="rId18"/>
            </p:custDataLst>
          </p:nvPr>
        </p:nvSpPr>
        <p:spPr>
          <a:xfrm>
            <a:off x="6667057" y="4064305"/>
            <a:ext cx="1979627" cy="419376"/>
          </a:xfrm>
          <a:prstGeom prst="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7000" rIns="27000" rtlCol="0" anchor="ctr">
            <a:noAutofit/>
          </a:bodyPr>
          <a:lstStyle/>
          <a:p>
            <a:pPr algn="ctr"/>
            <a:endParaRPr lang="en-US" altLang="zh-CN" sz="135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文本框 127"/>
          <p:cNvSpPr txBox="1"/>
          <p:nvPr>
            <p:custDataLst>
              <p:tags r:id="rId19"/>
            </p:custDataLst>
          </p:nvPr>
        </p:nvSpPr>
        <p:spPr>
          <a:xfrm>
            <a:off x="6753865" y="4064305"/>
            <a:ext cx="1799662" cy="419376"/>
          </a:xfrm>
          <a:prstGeom prst="rect">
            <a:avLst/>
          </a:prstGeom>
          <a:noFill/>
        </p:spPr>
        <p:txBody>
          <a:bodyPr wrap="square" rtlCol="0" anchor="ctr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00" b="1" spc="3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行业特征及发展趋势</a:t>
            </a:r>
          </a:p>
        </p:txBody>
      </p:sp>
      <p:sp>
        <p:nvSpPr>
          <p:cNvPr id="50" name="矩形 49"/>
          <p:cNvSpPr/>
          <p:nvPr>
            <p:custDataLst>
              <p:tags r:id="rId20"/>
            </p:custDataLst>
          </p:nvPr>
        </p:nvSpPr>
        <p:spPr>
          <a:xfrm>
            <a:off x="6663644" y="4507402"/>
            <a:ext cx="1979625" cy="677722"/>
          </a:xfrm>
          <a:prstGeom prst="rect">
            <a:avLst/>
          </a:prstGeom>
        </p:spPr>
        <p:txBody>
          <a:bodyPr wrap="square" lIns="67500" rIns="6750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针对竞赛案例中企业涉及行业</a:t>
            </a:r>
          </a:p>
        </p:txBody>
      </p:sp>
      <p:sp>
        <p:nvSpPr>
          <p:cNvPr id="51" name="矩形 50"/>
          <p:cNvSpPr/>
          <p:nvPr>
            <p:custDataLst>
              <p:tags r:id="rId21"/>
            </p:custDataLst>
          </p:nvPr>
        </p:nvSpPr>
        <p:spPr>
          <a:xfrm>
            <a:off x="2041467" y="2126161"/>
            <a:ext cx="1979627" cy="419376"/>
          </a:xfrm>
          <a:prstGeom prst="rect">
            <a:avLst/>
          </a:prstGeom>
          <a:solidFill>
            <a:srgbClr val="3498D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7000" rIns="27000" rtlCol="0" anchor="ctr">
            <a:noAutofit/>
          </a:bodyPr>
          <a:lstStyle/>
          <a:p>
            <a:pPr algn="ctr"/>
            <a:endParaRPr lang="en-US" altLang="zh-CN" sz="15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文本框 130"/>
          <p:cNvSpPr txBox="1"/>
          <p:nvPr>
            <p:custDataLst>
              <p:tags r:id="rId22"/>
            </p:custDataLst>
          </p:nvPr>
        </p:nvSpPr>
        <p:spPr>
          <a:xfrm>
            <a:off x="2131451" y="2124517"/>
            <a:ext cx="1799662" cy="41937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00" b="1" spc="3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筹划风险点剔除</a:t>
            </a:r>
          </a:p>
        </p:txBody>
      </p:sp>
      <p:sp>
        <p:nvSpPr>
          <p:cNvPr id="53" name="矩形 52"/>
          <p:cNvSpPr/>
          <p:nvPr>
            <p:custDataLst>
              <p:tags r:id="rId23"/>
            </p:custDataLst>
          </p:nvPr>
        </p:nvSpPr>
        <p:spPr>
          <a:xfrm>
            <a:off x="2037666" y="2562426"/>
            <a:ext cx="1979625" cy="677722"/>
          </a:xfrm>
          <a:prstGeom prst="rect">
            <a:avLst/>
          </a:prstGeom>
        </p:spPr>
        <p:txBody>
          <a:bodyPr wrap="square" lIns="67500" rIns="6750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根据案例数据分析，排除风险点。</a:t>
            </a:r>
          </a:p>
        </p:txBody>
      </p:sp>
      <p:sp>
        <p:nvSpPr>
          <p:cNvPr id="54" name="矩形 53"/>
          <p:cNvSpPr/>
          <p:nvPr>
            <p:custDataLst>
              <p:tags r:id="rId24"/>
            </p:custDataLst>
          </p:nvPr>
        </p:nvSpPr>
        <p:spPr>
          <a:xfrm>
            <a:off x="5125962" y="1786754"/>
            <a:ext cx="1979627" cy="419376"/>
          </a:xfrm>
          <a:prstGeom prst="rect">
            <a:avLst/>
          </a:prstGeom>
          <a:solidFill>
            <a:srgbClr val="69A35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7000" rIns="27000" rtlCol="0" anchor="ctr">
            <a:noAutofit/>
          </a:bodyPr>
          <a:lstStyle/>
          <a:p>
            <a:pPr algn="ctr"/>
            <a:endParaRPr lang="en-US" altLang="zh-CN" sz="135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文本框 133"/>
          <p:cNvSpPr txBox="1"/>
          <p:nvPr>
            <p:custDataLst>
              <p:tags r:id="rId25"/>
            </p:custDataLst>
          </p:nvPr>
        </p:nvSpPr>
        <p:spPr>
          <a:xfrm>
            <a:off x="5215945" y="1786754"/>
            <a:ext cx="1799662" cy="419376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500" b="1" spc="30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选择筹划方法</a:t>
            </a:r>
          </a:p>
        </p:txBody>
      </p:sp>
      <p:sp>
        <p:nvSpPr>
          <p:cNvPr id="56" name="矩形 55"/>
          <p:cNvSpPr/>
          <p:nvPr>
            <p:custDataLst>
              <p:tags r:id="rId26"/>
            </p:custDataLst>
          </p:nvPr>
        </p:nvSpPr>
        <p:spPr>
          <a:xfrm>
            <a:off x="5125962" y="2222961"/>
            <a:ext cx="1979625" cy="677722"/>
          </a:xfrm>
          <a:prstGeom prst="rect">
            <a:avLst/>
          </a:prstGeom>
        </p:spPr>
        <p:txBody>
          <a:bodyPr wrap="square" lIns="67500" rIns="67500" anchor="t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针对企业的具体情况，选择相应的筹划方法。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571604" y="214290"/>
            <a:ext cx="8331509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纳税评估单点策略实训系统</a:t>
            </a:r>
            <a:endParaRPr lang="zh-CN" altLang="en-US" sz="3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 animBg="1"/>
      <p:bldP spid="46" grpId="0"/>
      <p:bldP spid="47" grpId="0"/>
      <p:bldP spid="48" grpId="0" animBg="1"/>
      <p:bldP spid="49" grpId="0"/>
      <p:bldP spid="50" grpId="0"/>
      <p:bldP spid="51" grpId="0" animBg="1"/>
      <p:bldP spid="52" grpId="0"/>
      <p:bldP spid="53" grpId="0"/>
      <p:bldP spid="54" grpId="0" animBg="1"/>
      <p:bldP spid="55" grpId="0"/>
      <p:bldP spid="56" grpId="0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3081226" y="1844824"/>
            <a:ext cx="2950619" cy="3407882"/>
          </a:xfrm>
          <a:custGeom>
            <a:avLst/>
            <a:gdLst>
              <a:gd name="T0" fmla="*/ 3349 w 3349"/>
              <a:gd name="T1" fmla="*/ 2902 h 3868"/>
              <a:gd name="T2" fmla="*/ 1675 w 3349"/>
              <a:gd name="T3" fmla="*/ 3868 h 3868"/>
              <a:gd name="T4" fmla="*/ 0 w 3349"/>
              <a:gd name="T5" fmla="*/ 2902 h 3868"/>
              <a:gd name="T6" fmla="*/ 0 w 3349"/>
              <a:gd name="T7" fmla="*/ 966 h 3868"/>
              <a:gd name="T8" fmla="*/ 1675 w 3349"/>
              <a:gd name="T9" fmla="*/ 0 h 3868"/>
              <a:gd name="T10" fmla="*/ 3349 w 3349"/>
              <a:gd name="T11" fmla="*/ 966 h 3868"/>
              <a:gd name="T12" fmla="*/ 3349 w 3349"/>
              <a:gd name="T13" fmla="*/ 2902 h 3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49" h="3868">
                <a:moveTo>
                  <a:pt x="3349" y="2902"/>
                </a:moveTo>
                <a:lnTo>
                  <a:pt x="1675" y="3868"/>
                </a:lnTo>
                <a:lnTo>
                  <a:pt x="0" y="2902"/>
                </a:lnTo>
                <a:lnTo>
                  <a:pt x="0" y="966"/>
                </a:lnTo>
                <a:lnTo>
                  <a:pt x="1675" y="0"/>
                </a:lnTo>
                <a:lnTo>
                  <a:pt x="3349" y="966"/>
                </a:lnTo>
                <a:lnTo>
                  <a:pt x="3349" y="2902"/>
                </a:lnTo>
                <a:close/>
              </a:path>
            </a:pathLst>
          </a:custGeom>
          <a:solidFill>
            <a:srgbClr val="FF9900"/>
          </a:solidFill>
          <a:ln>
            <a:solidFill>
              <a:srgbClr val="B7985F"/>
            </a:solidFill>
          </a:ln>
          <a:effectLst>
            <a:outerShdw blurRad="228600" sx="102000" sy="102000" algn="ctr" rotWithShape="0">
              <a:prstClr val="black">
                <a:alpha val="28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600"/>
          </a:p>
        </p:txBody>
      </p:sp>
      <p:sp>
        <p:nvSpPr>
          <p:cNvPr id="48" name="Freeform 9"/>
          <p:cNvSpPr/>
          <p:nvPr/>
        </p:nvSpPr>
        <p:spPr bwMode="auto">
          <a:xfrm>
            <a:off x="5560060" y="3830320"/>
            <a:ext cx="1029970" cy="1191260"/>
          </a:xfrm>
          <a:custGeom>
            <a:avLst/>
            <a:gdLst>
              <a:gd name="T0" fmla="*/ 0 w 1169"/>
              <a:gd name="T1" fmla="*/ 1014 h 1352"/>
              <a:gd name="T2" fmla="*/ 0 w 1169"/>
              <a:gd name="T3" fmla="*/ 338 h 1352"/>
              <a:gd name="T4" fmla="*/ 585 w 1169"/>
              <a:gd name="T5" fmla="*/ 0 h 1352"/>
              <a:gd name="T6" fmla="*/ 1169 w 1169"/>
              <a:gd name="T7" fmla="*/ 338 h 1352"/>
              <a:gd name="T8" fmla="*/ 1169 w 1169"/>
              <a:gd name="T9" fmla="*/ 1014 h 1352"/>
              <a:gd name="T10" fmla="*/ 585 w 1169"/>
              <a:gd name="T11" fmla="*/ 1352 h 1352"/>
              <a:gd name="T12" fmla="*/ 0 w 1169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352">
                <a:moveTo>
                  <a:pt x="0" y="1014"/>
                </a:moveTo>
                <a:lnTo>
                  <a:pt x="0" y="338"/>
                </a:lnTo>
                <a:lnTo>
                  <a:pt x="585" y="0"/>
                </a:lnTo>
                <a:lnTo>
                  <a:pt x="1169" y="338"/>
                </a:lnTo>
                <a:lnTo>
                  <a:pt x="1169" y="1014"/>
                </a:lnTo>
                <a:lnTo>
                  <a:pt x="585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01458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600"/>
          </a:p>
        </p:txBody>
      </p:sp>
      <p:sp>
        <p:nvSpPr>
          <p:cNvPr id="96" name="灯片编号占位符 9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50F338-EFDA-4F8E-882C-DA95E7E9D7D9}" type="slidenum">
              <a:rPr lang="zh-CN" altLang="en-US" smtClean="0"/>
              <a:t>39</a:t>
            </a:fld>
            <a:endParaRPr lang="zh-CN" altLang="en-US"/>
          </a:p>
        </p:txBody>
      </p:sp>
      <p:sp>
        <p:nvSpPr>
          <p:cNvPr id="103" name="TextBox 27"/>
          <p:cNvSpPr txBox="1"/>
          <p:nvPr/>
        </p:nvSpPr>
        <p:spPr>
          <a:xfrm>
            <a:off x="1263293" y="206762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纳税筹划原理</a:t>
            </a:r>
          </a:p>
        </p:txBody>
      </p:sp>
      <p:sp>
        <p:nvSpPr>
          <p:cNvPr id="102" name="Freeform 9"/>
          <p:cNvSpPr/>
          <p:nvPr/>
        </p:nvSpPr>
        <p:spPr bwMode="auto">
          <a:xfrm>
            <a:off x="2549525" y="2109470"/>
            <a:ext cx="1029970" cy="1191260"/>
          </a:xfrm>
          <a:custGeom>
            <a:avLst/>
            <a:gdLst>
              <a:gd name="T0" fmla="*/ 0 w 1169"/>
              <a:gd name="T1" fmla="*/ 1014 h 1352"/>
              <a:gd name="T2" fmla="*/ 0 w 1169"/>
              <a:gd name="T3" fmla="*/ 338 h 1352"/>
              <a:gd name="T4" fmla="*/ 585 w 1169"/>
              <a:gd name="T5" fmla="*/ 0 h 1352"/>
              <a:gd name="T6" fmla="*/ 1169 w 1169"/>
              <a:gd name="T7" fmla="*/ 338 h 1352"/>
              <a:gd name="T8" fmla="*/ 1169 w 1169"/>
              <a:gd name="T9" fmla="*/ 1014 h 1352"/>
              <a:gd name="T10" fmla="*/ 585 w 1169"/>
              <a:gd name="T11" fmla="*/ 1352 h 1352"/>
              <a:gd name="T12" fmla="*/ 0 w 1169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352">
                <a:moveTo>
                  <a:pt x="0" y="1014"/>
                </a:moveTo>
                <a:lnTo>
                  <a:pt x="0" y="338"/>
                </a:lnTo>
                <a:lnTo>
                  <a:pt x="585" y="0"/>
                </a:lnTo>
                <a:lnTo>
                  <a:pt x="1169" y="338"/>
                </a:lnTo>
                <a:lnTo>
                  <a:pt x="1169" y="1014"/>
                </a:lnTo>
                <a:lnTo>
                  <a:pt x="585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01458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600"/>
          </a:p>
        </p:txBody>
      </p:sp>
      <p:sp>
        <p:nvSpPr>
          <p:cNvPr id="104" name="Freeform 9"/>
          <p:cNvSpPr/>
          <p:nvPr/>
        </p:nvSpPr>
        <p:spPr bwMode="auto">
          <a:xfrm>
            <a:off x="2549525" y="3830320"/>
            <a:ext cx="1029970" cy="1191260"/>
          </a:xfrm>
          <a:custGeom>
            <a:avLst/>
            <a:gdLst>
              <a:gd name="T0" fmla="*/ 0 w 1169"/>
              <a:gd name="T1" fmla="*/ 1014 h 1352"/>
              <a:gd name="T2" fmla="*/ 0 w 1169"/>
              <a:gd name="T3" fmla="*/ 338 h 1352"/>
              <a:gd name="T4" fmla="*/ 585 w 1169"/>
              <a:gd name="T5" fmla="*/ 0 h 1352"/>
              <a:gd name="T6" fmla="*/ 1169 w 1169"/>
              <a:gd name="T7" fmla="*/ 338 h 1352"/>
              <a:gd name="T8" fmla="*/ 1169 w 1169"/>
              <a:gd name="T9" fmla="*/ 1014 h 1352"/>
              <a:gd name="T10" fmla="*/ 585 w 1169"/>
              <a:gd name="T11" fmla="*/ 1352 h 1352"/>
              <a:gd name="T12" fmla="*/ 0 w 1169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352">
                <a:moveTo>
                  <a:pt x="0" y="1014"/>
                </a:moveTo>
                <a:lnTo>
                  <a:pt x="0" y="338"/>
                </a:lnTo>
                <a:lnTo>
                  <a:pt x="585" y="0"/>
                </a:lnTo>
                <a:lnTo>
                  <a:pt x="1169" y="338"/>
                </a:lnTo>
                <a:lnTo>
                  <a:pt x="1169" y="1014"/>
                </a:lnTo>
                <a:lnTo>
                  <a:pt x="585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01458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600"/>
          </a:p>
        </p:txBody>
      </p:sp>
      <p:sp>
        <p:nvSpPr>
          <p:cNvPr id="105" name="Freeform 9"/>
          <p:cNvSpPr/>
          <p:nvPr/>
        </p:nvSpPr>
        <p:spPr bwMode="auto">
          <a:xfrm>
            <a:off x="4057015" y="4563745"/>
            <a:ext cx="1029970" cy="1191260"/>
          </a:xfrm>
          <a:custGeom>
            <a:avLst/>
            <a:gdLst>
              <a:gd name="T0" fmla="*/ 0 w 1169"/>
              <a:gd name="T1" fmla="*/ 1014 h 1352"/>
              <a:gd name="T2" fmla="*/ 0 w 1169"/>
              <a:gd name="T3" fmla="*/ 338 h 1352"/>
              <a:gd name="T4" fmla="*/ 585 w 1169"/>
              <a:gd name="T5" fmla="*/ 0 h 1352"/>
              <a:gd name="T6" fmla="*/ 1169 w 1169"/>
              <a:gd name="T7" fmla="*/ 338 h 1352"/>
              <a:gd name="T8" fmla="*/ 1169 w 1169"/>
              <a:gd name="T9" fmla="*/ 1014 h 1352"/>
              <a:gd name="T10" fmla="*/ 585 w 1169"/>
              <a:gd name="T11" fmla="*/ 1352 h 1352"/>
              <a:gd name="T12" fmla="*/ 0 w 1169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352">
                <a:moveTo>
                  <a:pt x="0" y="1014"/>
                </a:moveTo>
                <a:lnTo>
                  <a:pt x="0" y="338"/>
                </a:lnTo>
                <a:lnTo>
                  <a:pt x="585" y="0"/>
                </a:lnTo>
                <a:lnTo>
                  <a:pt x="1169" y="338"/>
                </a:lnTo>
                <a:lnTo>
                  <a:pt x="1169" y="1014"/>
                </a:lnTo>
                <a:lnTo>
                  <a:pt x="585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01458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600"/>
          </a:p>
        </p:txBody>
      </p:sp>
      <p:sp>
        <p:nvSpPr>
          <p:cNvPr id="106" name="Freeform 9"/>
          <p:cNvSpPr/>
          <p:nvPr/>
        </p:nvSpPr>
        <p:spPr bwMode="auto">
          <a:xfrm>
            <a:off x="5560060" y="2188845"/>
            <a:ext cx="1029970" cy="1191260"/>
          </a:xfrm>
          <a:custGeom>
            <a:avLst/>
            <a:gdLst>
              <a:gd name="T0" fmla="*/ 0 w 1169"/>
              <a:gd name="T1" fmla="*/ 1014 h 1352"/>
              <a:gd name="T2" fmla="*/ 0 w 1169"/>
              <a:gd name="T3" fmla="*/ 338 h 1352"/>
              <a:gd name="T4" fmla="*/ 585 w 1169"/>
              <a:gd name="T5" fmla="*/ 0 h 1352"/>
              <a:gd name="T6" fmla="*/ 1169 w 1169"/>
              <a:gd name="T7" fmla="*/ 338 h 1352"/>
              <a:gd name="T8" fmla="*/ 1169 w 1169"/>
              <a:gd name="T9" fmla="*/ 1014 h 1352"/>
              <a:gd name="T10" fmla="*/ 585 w 1169"/>
              <a:gd name="T11" fmla="*/ 1352 h 1352"/>
              <a:gd name="T12" fmla="*/ 0 w 1169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352">
                <a:moveTo>
                  <a:pt x="0" y="1014"/>
                </a:moveTo>
                <a:lnTo>
                  <a:pt x="0" y="338"/>
                </a:lnTo>
                <a:lnTo>
                  <a:pt x="585" y="0"/>
                </a:lnTo>
                <a:lnTo>
                  <a:pt x="1169" y="338"/>
                </a:lnTo>
                <a:lnTo>
                  <a:pt x="1169" y="1014"/>
                </a:lnTo>
                <a:lnTo>
                  <a:pt x="585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01458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600"/>
          </a:p>
        </p:txBody>
      </p:sp>
      <p:sp>
        <p:nvSpPr>
          <p:cNvPr id="107" name="Freeform 9"/>
          <p:cNvSpPr/>
          <p:nvPr/>
        </p:nvSpPr>
        <p:spPr bwMode="auto">
          <a:xfrm>
            <a:off x="4057015" y="1445895"/>
            <a:ext cx="1029970" cy="1191260"/>
          </a:xfrm>
          <a:custGeom>
            <a:avLst/>
            <a:gdLst>
              <a:gd name="T0" fmla="*/ 0 w 1169"/>
              <a:gd name="T1" fmla="*/ 1014 h 1352"/>
              <a:gd name="T2" fmla="*/ 0 w 1169"/>
              <a:gd name="T3" fmla="*/ 338 h 1352"/>
              <a:gd name="T4" fmla="*/ 585 w 1169"/>
              <a:gd name="T5" fmla="*/ 0 h 1352"/>
              <a:gd name="T6" fmla="*/ 1169 w 1169"/>
              <a:gd name="T7" fmla="*/ 338 h 1352"/>
              <a:gd name="T8" fmla="*/ 1169 w 1169"/>
              <a:gd name="T9" fmla="*/ 1014 h 1352"/>
              <a:gd name="T10" fmla="*/ 585 w 1169"/>
              <a:gd name="T11" fmla="*/ 1352 h 1352"/>
              <a:gd name="T12" fmla="*/ 0 w 1169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352">
                <a:moveTo>
                  <a:pt x="0" y="1014"/>
                </a:moveTo>
                <a:lnTo>
                  <a:pt x="0" y="338"/>
                </a:lnTo>
                <a:lnTo>
                  <a:pt x="585" y="0"/>
                </a:lnTo>
                <a:lnTo>
                  <a:pt x="1169" y="338"/>
                </a:lnTo>
                <a:lnTo>
                  <a:pt x="1169" y="1014"/>
                </a:lnTo>
                <a:lnTo>
                  <a:pt x="585" y="1352"/>
                </a:lnTo>
                <a:lnTo>
                  <a:pt x="0" y="1014"/>
                </a:lnTo>
                <a:close/>
              </a:path>
            </a:pathLst>
          </a:custGeom>
          <a:solidFill>
            <a:srgbClr val="01458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600"/>
          </a:p>
        </p:txBody>
      </p:sp>
      <p:sp>
        <p:nvSpPr>
          <p:cNvPr id="108" name="文本框 107"/>
          <p:cNvSpPr txBox="1"/>
          <p:nvPr/>
        </p:nvSpPr>
        <p:spPr>
          <a:xfrm>
            <a:off x="3992880" y="3300730"/>
            <a:ext cx="15671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筹划</a:t>
            </a:r>
            <a:r>
              <a:rPr lang="en-US" altLang="zh-CN" sz="2400" b="1"/>
              <a:t>6</a:t>
            </a:r>
            <a:r>
              <a:rPr lang="zh-CN" altLang="en-US" sz="2400" b="1"/>
              <a:t>招</a:t>
            </a:r>
          </a:p>
        </p:txBody>
      </p:sp>
      <p:sp>
        <p:nvSpPr>
          <p:cNvPr id="110" name="文本框 109"/>
          <p:cNvSpPr txBox="1"/>
          <p:nvPr/>
        </p:nvSpPr>
        <p:spPr>
          <a:xfrm>
            <a:off x="5730240" y="2600325"/>
            <a:ext cx="689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定价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5730240" y="4103370"/>
            <a:ext cx="689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合同签订</a:t>
            </a:r>
          </a:p>
        </p:txBody>
      </p:sp>
      <p:sp>
        <p:nvSpPr>
          <p:cNvPr id="112" name="文本框 111"/>
          <p:cNvSpPr txBox="1"/>
          <p:nvPr/>
        </p:nvSpPr>
        <p:spPr>
          <a:xfrm>
            <a:off x="4211320" y="4836795"/>
            <a:ext cx="689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政策运用</a:t>
            </a:r>
          </a:p>
        </p:txBody>
      </p:sp>
      <p:sp>
        <p:nvSpPr>
          <p:cNvPr id="113" name="文本框 112"/>
          <p:cNvSpPr txBox="1"/>
          <p:nvPr/>
        </p:nvSpPr>
        <p:spPr>
          <a:xfrm>
            <a:off x="2719705" y="4103370"/>
            <a:ext cx="689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年终奖金</a:t>
            </a:r>
          </a:p>
        </p:txBody>
      </p:sp>
      <p:sp>
        <p:nvSpPr>
          <p:cNvPr id="114" name="文本框 113"/>
          <p:cNvSpPr txBox="1"/>
          <p:nvPr/>
        </p:nvSpPr>
        <p:spPr>
          <a:xfrm>
            <a:off x="2719705" y="2382520"/>
            <a:ext cx="689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动产出租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227195" y="1737360"/>
            <a:ext cx="689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固定资产</a:t>
            </a:r>
          </a:p>
        </p:txBody>
      </p:sp>
    </p:spTree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8" grpId="0" bldLvl="0" animBg="1"/>
      <p:bldP spid="102" grpId="0" bldLvl="0" animBg="1"/>
      <p:bldP spid="104" grpId="0" bldLvl="0" animBg="1"/>
      <p:bldP spid="105" grpId="0" bldLvl="0" animBg="1"/>
      <p:bldP spid="106" grpId="0" bldLvl="0" animBg="1"/>
      <p:bldP spid="107" grpId="0" bldLvl="0" animBg="1"/>
      <p:bldP spid="108" grpId="0"/>
      <p:bldP spid="110" grpId="0"/>
      <p:bldP spid="111" grpId="0"/>
      <p:bldP spid="112" grpId="0"/>
      <p:bldP spid="113" grpId="0"/>
      <p:bldP spid="11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TextBox 1"/>
          <p:cNvSpPr txBox="1"/>
          <p:nvPr/>
        </p:nvSpPr>
        <p:spPr>
          <a:xfrm>
            <a:off x="0" y="692696"/>
            <a:ext cx="6357982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衡信教育的产品研发路线</a:t>
            </a:r>
          </a:p>
          <a:p>
            <a:endParaRPr lang="zh-CN" altLang="en-US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11" name="流程图: 过程 2"/>
          <p:cNvSpPr/>
          <p:nvPr/>
        </p:nvSpPr>
        <p:spPr>
          <a:xfrm>
            <a:off x="35274" y="5678733"/>
            <a:ext cx="9037320" cy="607787"/>
          </a:xfrm>
          <a:prstGeom prst="flowChartProcess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zh-CN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全套税务实训产品</a:t>
            </a:r>
            <a:r>
              <a:rPr lang="zh-CN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，包括开票类、</a:t>
            </a:r>
            <a:r>
              <a:rPr lang="zh-CN" altLang="zh-CN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申报类、纳税评估类、税收筹划类、工具类、资源类</a:t>
            </a:r>
          </a:p>
        </p:txBody>
      </p:sp>
      <p:sp>
        <p:nvSpPr>
          <p:cNvPr id="1048712" name="流程图: 过程 3"/>
          <p:cNvSpPr/>
          <p:nvPr/>
        </p:nvSpPr>
        <p:spPr>
          <a:xfrm>
            <a:off x="1686274" y="4891290"/>
            <a:ext cx="7386320" cy="749974"/>
          </a:xfrm>
          <a:prstGeom prst="flowChartProcess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zh-CN" sz="16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会计实训软件产品</a:t>
            </a:r>
            <a:r>
              <a:rPr lang="zh-CN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，包括会计分岗位实训类、分模块实训类、会计报表类</a:t>
            </a:r>
          </a:p>
        </p:txBody>
      </p:sp>
      <p:sp>
        <p:nvSpPr>
          <p:cNvPr id="1048713" name="流程图: 过程 4"/>
          <p:cNvSpPr/>
          <p:nvPr/>
        </p:nvSpPr>
        <p:spPr>
          <a:xfrm>
            <a:off x="3001994" y="4149075"/>
            <a:ext cx="6070600" cy="702884"/>
          </a:xfrm>
          <a:prstGeom prst="flowChartProcess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zh-CN" sz="16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考试产品</a:t>
            </a:r>
            <a:r>
              <a:rPr lang="zh-CN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，包括学校正规考试平台（考吧、高考平台）、竞赛类</a:t>
            </a:r>
          </a:p>
        </p:txBody>
      </p:sp>
      <p:sp>
        <p:nvSpPr>
          <p:cNvPr id="1048714" name="流程图: 过程 5"/>
          <p:cNvSpPr/>
          <p:nvPr/>
        </p:nvSpPr>
        <p:spPr>
          <a:xfrm>
            <a:off x="3982434" y="3401045"/>
            <a:ext cx="5090160" cy="702884"/>
          </a:xfrm>
          <a:prstGeom prst="flowChartProcess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zh-CN" sz="16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考证训练产品</a:t>
            </a:r>
            <a:r>
              <a:rPr lang="zh-CN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，包括会计初级、会计中级、税务师类</a:t>
            </a:r>
          </a:p>
        </p:txBody>
      </p:sp>
      <p:sp>
        <p:nvSpPr>
          <p:cNvPr id="1048715" name="流程图: 过程 6"/>
          <p:cNvSpPr/>
          <p:nvPr/>
        </p:nvSpPr>
        <p:spPr>
          <a:xfrm>
            <a:off x="4933029" y="2662540"/>
            <a:ext cx="4139565" cy="702884"/>
          </a:xfrm>
          <a:prstGeom prst="flowChartProcess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zh-CN" sz="16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资源产品</a:t>
            </a:r>
            <a:r>
              <a:rPr lang="zh-CN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，包括题库、动画、视频、课件</a:t>
            </a:r>
          </a:p>
        </p:txBody>
      </p:sp>
      <p:sp>
        <p:nvSpPr>
          <p:cNvPr id="1048716" name="流程图: 过程 7"/>
          <p:cNvSpPr/>
          <p:nvPr/>
        </p:nvSpPr>
        <p:spPr>
          <a:xfrm>
            <a:off x="5749004" y="1914510"/>
            <a:ext cx="3323590" cy="702884"/>
          </a:xfrm>
          <a:prstGeom prst="flowChartProcess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zh-CN" sz="1600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认证产品</a:t>
            </a:r>
            <a:r>
              <a:rPr lang="zh-CN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，包括</a:t>
            </a: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CMAC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证书、单项</a:t>
            </a:r>
          </a:p>
        </p:txBody>
      </p:sp>
      <p:graphicFrame>
        <p:nvGraphicFramePr>
          <p:cNvPr id="4194304" name="图示 9"/>
          <p:cNvGraphicFramePr/>
          <p:nvPr/>
        </p:nvGraphicFramePr>
        <p:xfrm>
          <a:off x="-252536" y="1268760"/>
          <a:ext cx="4429156" cy="3034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8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487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8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1" grpId="0" animBg="1"/>
      <p:bldP spid="1048712" grpId="0" animBg="1"/>
      <p:bldP spid="1048713" grpId="0" animBg="1"/>
      <p:bldP spid="1048714" grpId="0" animBg="1"/>
      <p:bldP spid="1048715" grpId="0" animBg="1"/>
      <p:bldP spid="10487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灯片编号占位符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050F338-EFDA-4F8E-882C-DA95E7E9D7D9}" type="slidenum">
              <a:rPr lang="zh-CN" altLang="en-US" smtClean="0"/>
              <a:t>40</a:t>
            </a:fld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1074063" y="226447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纳税筹划实务运用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309235" y="1764665"/>
            <a:ext cx="224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年终奖发放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79215" y="2221865"/>
            <a:ext cx="511429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/>
              <a:t>【案例分析】</a:t>
            </a:r>
            <a:r>
              <a:rPr lang="en-US" altLang="zh-CN"/>
              <a:t>2019</a:t>
            </a:r>
            <a:r>
              <a:rPr lang="zh-CN" altLang="en-US"/>
              <a:t>年</a:t>
            </a:r>
            <a:r>
              <a:rPr lang="en-US" altLang="zh-CN"/>
              <a:t>1</a:t>
            </a:r>
            <a:r>
              <a:rPr lang="zh-CN" altLang="en-US"/>
              <a:t>月</a:t>
            </a:r>
            <a:r>
              <a:rPr lang="en-US" altLang="zh-CN"/>
              <a:t>25</a:t>
            </a:r>
            <a:r>
              <a:rPr lang="zh-CN" altLang="en-US"/>
              <a:t>日，公司准备给员工</a:t>
            </a:r>
          </a:p>
          <a:p>
            <a:pPr algn="l"/>
            <a:r>
              <a:rPr lang="zh-CN" altLang="en-US"/>
              <a:t>李达发放2018年年终奖</a:t>
            </a:r>
            <a:r>
              <a:rPr lang="en-US" altLang="zh-CN" b="1">
                <a:solidFill>
                  <a:srgbClr val="FF0000"/>
                </a:solidFill>
              </a:rPr>
              <a:t>37000</a:t>
            </a:r>
            <a:r>
              <a:rPr lang="zh-CN" altLang="en-US"/>
              <a:t>万元，吴军发放</a:t>
            </a:r>
            <a:r>
              <a:rPr lang="en-US" altLang="zh-CN"/>
              <a:t>2018</a:t>
            </a:r>
          </a:p>
          <a:p>
            <a:pPr algn="l"/>
            <a:r>
              <a:rPr lang="zh-CN" altLang="en-US"/>
              <a:t>年年终奖</a:t>
            </a:r>
            <a:r>
              <a:rPr lang="en-US" altLang="zh-CN" b="1">
                <a:solidFill>
                  <a:srgbClr val="FF0000"/>
                </a:solidFill>
              </a:rPr>
              <a:t>35000</a:t>
            </a:r>
            <a:r>
              <a:rPr lang="zh-CN" altLang="en-US"/>
              <a:t>元。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70" y="1993900"/>
            <a:ext cx="3093085" cy="35026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31005" y="3143885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大家觉得谁最开心？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78510" y="5496560"/>
            <a:ext cx="8191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李达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96210" y="5496560"/>
            <a:ext cx="64262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吴军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52390" y="3767455"/>
            <a:ext cx="324104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个税：</a:t>
            </a:r>
            <a:r>
              <a:rPr lang="en-US" altLang="zh-CN"/>
              <a:t>37000*10%-210=3490</a:t>
            </a:r>
            <a:r>
              <a:rPr lang="zh-CN" altLang="en-US"/>
              <a:t>元</a:t>
            </a:r>
          </a:p>
          <a:p>
            <a:r>
              <a:rPr lang="zh-CN" altLang="en-US"/>
              <a:t>到手奖金</a:t>
            </a:r>
            <a:r>
              <a:rPr lang="en-US" altLang="zh-CN"/>
              <a:t>=37000-3490=33510</a:t>
            </a:r>
            <a:r>
              <a:rPr lang="zh-CN" altLang="en-US"/>
              <a:t>元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5109845" y="4582160"/>
            <a:ext cx="3647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个税</a:t>
            </a:r>
            <a:r>
              <a:rPr lang="en-US" altLang="zh-CN"/>
              <a:t>35000*3%=1050</a:t>
            </a:r>
          </a:p>
          <a:p>
            <a:r>
              <a:rPr lang="zh-CN" altLang="en-US"/>
              <a:t>到手奖金</a:t>
            </a:r>
            <a:r>
              <a:rPr lang="en-US" altLang="zh-CN"/>
              <a:t>=35000-1050=33950</a:t>
            </a:r>
            <a:r>
              <a:rPr lang="zh-CN" altLang="en-US"/>
              <a:t>元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82153 -0.059506 0.332778 -0.237531 0.407222 -0.297531 C 0.481667 -0.357531 0.387500 -0.305432 0.372361 -0.300000 " pathEditMode="relative" ptsTypes="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0.033542 -0.025432 0.134444 -0.100123 0.167361 -0.128889 C 0.200278 -0.157654 0.168403 -0.143457 0.164514 -0.143827 " pathEditMode="relative" ptsTypes="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allAtOnce" bldLvl="0"/>
      <p:bldP spid="8" grpId="0"/>
      <p:bldP spid="8" grpId="1"/>
      <p:bldP spid="9" grpId="0"/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8"/>
          <p:cNvSpPr txBox="1"/>
          <p:nvPr/>
        </p:nvSpPr>
        <p:spPr>
          <a:xfrm>
            <a:off x="428596" y="8572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j-cs"/>
              </a:rPr>
              <a:t>售后服务承诺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内容占位符 4"/>
          <p:cNvSpPr txBox="1"/>
          <p:nvPr/>
        </p:nvSpPr>
        <p:spPr>
          <a:xfrm>
            <a:off x="0" y="1571612"/>
            <a:ext cx="9144000" cy="220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25527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一次购买      终身服务</a:t>
            </a:r>
          </a:p>
          <a:p>
            <a:pPr marL="0" marR="0" lvl="0" indent="25527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一次请求      终结问题</a:t>
            </a:r>
          </a:p>
          <a:p>
            <a:pPr marL="0" marR="0" lvl="0" indent="25527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一次合作      长期朋友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pic>
        <p:nvPicPr>
          <p:cNvPr id="6" name="图片 5" descr="untitl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4000504"/>
            <a:ext cx="6572296" cy="2344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6534834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（客服热线：</a:t>
            </a:r>
            <a:r>
              <a:rPr lang="en-US" altLang="zh-CN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0571-56688106</a:t>
            </a:r>
            <a:r>
              <a:rPr lang="zh-CN" altLang="en-US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；</a:t>
            </a:r>
            <a:r>
              <a:rPr lang="en-US" altLang="zh-CN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QQ:1461038420;</a:t>
            </a:r>
            <a:r>
              <a:rPr lang="zh-CN" altLang="en-US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客服手机：</a:t>
            </a:r>
            <a:r>
              <a:rPr lang="en-US" altLang="zh-CN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15658878106</a:t>
            </a:r>
            <a:r>
              <a:rPr lang="zh-CN" altLang="en-US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）</a:t>
            </a:r>
            <a:endParaRPr lang="zh-CN" altLang="en-US" dirty="0" smtClean="0">
              <a:solidFill>
                <a:srgbClr val="C0000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公司所有产品标志集合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8" y="76177"/>
            <a:ext cx="1357290" cy="5667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286116" y="2143116"/>
            <a:ext cx="1928826" cy="1980914"/>
            <a:chOff x="3286116" y="2143116"/>
            <a:chExt cx="1928826" cy="1980914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6116" y="2143116"/>
              <a:ext cx="1928826" cy="1751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428992" y="3662365"/>
              <a:ext cx="17526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/>
                <a:t>扫 码 关 注</a:t>
              </a:r>
              <a:endParaRPr lang="zh-CN" alt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TextBox 2"/>
          <p:cNvSpPr txBox="1"/>
          <p:nvPr/>
        </p:nvSpPr>
        <p:spPr>
          <a:xfrm>
            <a:off x="0" y="620688"/>
            <a:ext cx="6357982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衡信教育的五种校企合作模式</a:t>
            </a:r>
          </a:p>
          <a:p>
            <a:endParaRPr lang="zh-CN" altLang="en-US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 smtClean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45730" name="直接箭头连接符 28"/>
          <p:cNvCxnSpPr/>
          <p:nvPr/>
        </p:nvCxnSpPr>
        <p:spPr>
          <a:xfrm>
            <a:off x="357158" y="5929330"/>
            <a:ext cx="8001056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箭头连接符 29"/>
          <p:cNvCxnSpPr/>
          <p:nvPr/>
        </p:nvCxnSpPr>
        <p:spPr>
          <a:xfrm rot="5400000" flipH="1" flipV="1">
            <a:off x="-1641565" y="3809917"/>
            <a:ext cx="479587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718" name="椭圆 33"/>
          <p:cNvSpPr/>
          <p:nvPr/>
        </p:nvSpPr>
        <p:spPr>
          <a:xfrm>
            <a:off x="1475656" y="5373216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19" name="矩形 34"/>
          <p:cNvSpPr/>
          <p:nvPr/>
        </p:nvSpPr>
        <p:spPr>
          <a:xfrm>
            <a:off x="1647032" y="5171294"/>
            <a:ext cx="6381352" cy="726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V1.0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将实训软件、工具软件、教学资源卖给学校，学校自主安排老师教学使用</a:t>
            </a:r>
            <a:endParaRPr lang="zh-CN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720" name="椭圆 37"/>
          <p:cNvSpPr/>
          <p:nvPr/>
        </p:nvSpPr>
        <p:spPr>
          <a:xfrm>
            <a:off x="2432850" y="445691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21" name="矩形 38"/>
          <p:cNvSpPr/>
          <p:nvPr/>
        </p:nvSpPr>
        <p:spPr>
          <a:xfrm>
            <a:off x="2647164" y="4314038"/>
            <a:ext cx="5309212" cy="726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V2.0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模式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拎包式课程服务，企业提供师资、软件、课程资源、设备、耗材、课件</a:t>
            </a:r>
            <a:endParaRPr lang="zh-CN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722" name="椭圆 39"/>
          <p:cNvSpPr/>
          <p:nvPr/>
        </p:nvSpPr>
        <p:spPr>
          <a:xfrm>
            <a:off x="3218668" y="3599658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23" name="矩形 40"/>
          <p:cNvSpPr/>
          <p:nvPr/>
        </p:nvSpPr>
        <p:spPr>
          <a:xfrm>
            <a:off x="3504420" y="3456782"/>
            <a:ext cx="4572000" cy="726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V3.0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衡信财税工商订单班，将企业用人标准完善人才培养标准</a:t>
            </a:r>
            <a:endParaRPr lang="zh-CN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24" name="椭圆 41"/>
          <p:cNvSpPr/>
          <p:nvPr/>
        </p:nvSpPr>
        <p:spPr>
          <a:xfrm>
            <a:off x="4075924" y="2742402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48725" name="矩形 42"/>
          <p:cNvSpPr/>
          <p:nvPr/>
        </p:nvSpPr>
        <p:spPr>
          <a:xfrm>
            <a:off x="4290238" y="2670964"/>
            <a:ext cx="4170194" cy="72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V4.0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衡信会计工作室，将很多真实企业财务部搬到学校</a:t>
            </a:r>
            <a:endParaRPr lang="zh-CN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26" name="椭圆 43"/>
          <p:cNvSpPr/>
          <p:nvPr/>
        </p:nvSpPr>
        <p:spPr>
          <a:xfrm>
            <a:off x="4861742" y="1956584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48727" name="矩形 44"/>
          <p:cNvSpPr/>
          <p:nvPr/>
        </p:nvSpPr>
        <p:spPr>
          <a:xfrm>
            <a:off x="5658351" y="1413024"/>
            <a:ext cx="3643338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V6.0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cmac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认证中心</a:t>
            </a:r>
          </a:p>
        </p:txBody>
      </p:sp>
      <p:sp>
        <p:nvSpPr>
          <p:cNvPr id="1048728" name="矩形 1"/>
          <p:cNvSpPr/>
          <p:nvPr/>
        </p:nvSpPr>
        <p:spPr>
          <a:xfrm>
            <a:off x="5203056" y="1971824"/>
            <a:ext cx="3643338" cy="72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V5.0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模式</a:t>
            </a:r>
            <a:r>
              <a:rPr lang="zh-CN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衡信财税工商精英班，联合招生、联合培养</a:t>
            </a:r>
            <a:endParaRPr lang="zh-CN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4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4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4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4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4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4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4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4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4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4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8" grpId="0" animBg="1"/>
      <p:bldP spid="1048719" grpId="0"/>
      <p:bldP spid="1048720" grpId="0" animBg="1"/>
      <p:bldP spid="1048721" grpId="0"/>
      <p:bldP spid="1048722" grpId="0" animBg="1"/>
      <p:bldP spid="1048723" grpId="0"/>
      <p:bldP spid="1048724" grpId="0" animBg="1"/>
      <p:bldP spid="1048725" grpId="0"/>
      <p:bldP spid="1048726" grpId="0" animBg="1"/>
      <p:bldP spid="1048727" grpId="0"/>
      <p:bldP spid="10487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3071802" y="1643050"/>
            <a:ext cx="0" cy="3386138"/>
          </a:xfrm>
          <a:prstGeom prst="line">
            <a:avLst/>
          </a:prstGeom>
          <a:ln>
            <a:solidFill>
              <a:srgbClr val="0174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2"/>
          <p:cNvSpPr txBox="1"/>
          <p:nvPr/>
        </p:nvSpPr>
        <p:spPr>
          <a:xfrm>
            <a:off x="3275856" y="1916832"/>
            <a:ext cx="373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一、公司介绍</a:t>
            </a:r>
            <a:endParaRPr lang="zh-HK" altLang="en-US" sz="28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23"/>
          <p:cNvSpPr txBox="1"/>
          <p:nvPr/>
        </p:nvSpPr>
        <p:spPr>
          <a:xfrm>
            <a:off x="3285381" y="2643182"/>
            <a:ext cx="5939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 smtClean="0">
                <a:solidFill>
                  <a:srgbClr val="F69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endParaRPr lang="zh-HK" altLang="en-US" sz="2800" b="1" spc="300" dirty="0">
              <a:solidFill>
                <a:srgbClr val="F69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24"/>
          <p:cNvSpPr txBox="1"/>
          <p:nvPr/>
        </p:nvSpPr>
        <p:spPr>
          <a:xfrm>
            <a:off x="3286116" y="3643314"/>
            <a:ext cx="5715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三、纳税筹划教学系统</a:t>
            </a:r>
            <a:endParaRPr lang="zh-HK" altLang="en-US" sz="28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25"/>
          <p:cNvSpPr txBox="1"/>
          <p:nvPr/>
        </p:nvSpPr>
        <p:spPr>
          <a:xfrm>
            <a:off x="3286116" y="4429132"/>
            <a:ext cx="5715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四、纳税筹划单点策略实训系统</a:t>
            </a:r>
            <a:endParaRPr lang="zh-HK" altLang="en-US" sz="28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8"/>
          <p:cNvGrpSpPr/>
          <p:nvPr/>
        </p:nvGrpSpPr>
        <p:grpSpPr>
          <a:xfrm>
            <a:off x="571472" y="1865340"/>
            <a:ext cx="1947861" cy="1940713"/>
            <a:chOff x="1709739" y="2636838"/>
            <a:chExt cx="1590160" cy="1584325"/>
          </a:xfrm>
          <a:solidFill>
            <a:srgbClr val="FFC000"/>
          </a:solidFill>
          <a:effectLst/>
        </p:grpSpPr>
        <p:sp>
          <p:nvSpPr>
            <p:cNvPr id="8" name="Freeform 6"/>
            <p:cNvSpPr/>
            <p:nvPr/>
          </p:nvSpPr>
          <p:spPr bwMode="auto">
            <a:xfrm>
              <a:off x="1709739" y="2636838"/>
              <a:ext cx="1468102" cy="1467130"/>
            </a:xfrm>
            <a:custGeom>
              <a:avLst/>
              <a:gdLst>
                <a:gd name="T0" fmla="*/ 691 w 1276"/>
                <a:gd name="T1" fmla="*/ 1168 h 1274"/>
                <a:gd name="T2" fmla="*/ 662 w 1276"/>
                <a:gd name="T3" fmla="*/ 1267 h 1274"/>
                <a:gd name="T4" fmla="*/ 654 w 1276"/>
                <a:gd name="T5" fmla="*/ 1273 h 1274"/>
                <a:gd name="T6" fmla="*/ 643 w 1276"/>
                <a:gd name="T7" fmla="*/ 1274 h 1274"/>
                <a:gd name="T8" fmla="*/ 172 w 1276"/>
                <a:gd name="T9" fmla="*/ 1274 h 1274"/>
                <a:gd name="T10" fmla="*/ 81 w 1276"/>
                <a:gd name="T11" fmla="*/ 1253 h 1274"/>
                <a:gd name="T12" fmla="*/ 1 w 1276"/>
                <a:gd name="T13" fmla="*/ 1113 h 1274"/>
                <a:gd name="T14" fmla="*/ 0 w 1276"/>
                <a:gd name="T15" fmla="*/ 892 h 1274"/>
                <a:gd name="T16" fmla="*/ 0 w 1276"/>
                <a:gd name="T17" fmla="*/ 170 h 1274"/>
                <a:gd name="T18" fmla="*/ 170 w 1276"/>
                <a:gd name="T19" fmla="*/ 0 h 1274"/>
                <a:gd name="T20" fmla="*/ 1110 w 1276"/>
                <a:gd name="T21" fmla="*/ 0 h 1274"/>
                <a:gd name="T22" fmla="*/ 1273 w 1276"/>
                <a:gd name="T23" fmla="*/ 131 h 1274"/>
                <a:gd name="T24" fmla="*/ 1276 w 1276"/>
                <a:gd name="T25" fmla="*/ 168 h 1274"/>
                <a:gd name="T26" fmla="*/ 1276 w 1276"/>
                <a:gd name="T27" fmla="*/ 629 h 1274"/>
                <a:gd name="T28" fmla="*/ 1275 w 1276"/>
                <a:gd name="T29" fmla="*/ 645 h 1274"/>
                <a:gd name="T30" fmla="*/ 1171 w 1276"/>
                <a:gd name="T31" fmla="*/ 659 h 1274"/>
                <a:gd name="T32" fmla="*/ 1171 w 1276"/>
                <a:gd name="T33" fmla="*/ 214 h 1274"/>
                <a:gd name="T34" fmla="*/ 106 w 1276"/>
                <a:gd name="T35" fmla="*/ 214 h 1274"/>
                <a:gd name="T36" fmla="*/ 106 w 1276"/>
                <a:gd name="T37" fmla="*/ 230 h 1274"/>
                <a:gd name="T38" fmla="*/ 105 w 1276"/>
                <a:gd name="T39" fmla="*/ 1102 h 1274"/>
                <a:gd name="T40" fmla="*/ 171 w 1276"/>
                <a:gd name="T41" fmla="*/ 1168 h 1274"/>
                <a:gd name="T42" fmla="*/ 671 w 1276"/>
                <a:gd name="T43" fmla="*/ 1168 h 1274"/>
                <a:gd name="T44" fmla="*/ 691 w 1276"/>
                <a:gd name="T45" fmla="*/ 1168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76" h="1274">
                  <a:moveTo>
                    <a:pt x="691" y="1168"/>
                  </a:moveTo>
                  <a:cubicBezTo>
                    <a:pt x="681" y="1203"/>
                    <a:pt x="672" y="1235"/>
                    <a:pt x="662" y="1267"/>
                  </a:cubicBezTo>
                  <a:cubicBezTo>
                    <a:pt x="661" y="1270"/>
                    <a:pt x="657" y="1272"/>
                    <a:pt x="654" y="1273"/>
                  </a:cubicBezTo>
                  <a:cubicBezTo>
                    <a:pt x="651" y="1274"/>
                    <a:pt x="647" y="1274"/>
                    <a:pt x="643" y="1274"/>
                  </a:cubicBezTo>
                  <a:cubicBezTo>
                    <a:pt x="486" y="1274"/>
                    <a:pt x="329" y="1273"/>
                    <a:pt x="172" y="1274"/>
                  </a:cubicBezTo>
                  <a:cubicBezTo>
                    <a:pt x="140" y="1274"/>
                    <a:pt x="109" y="1269"/>
                    <a:pt x="81" y="1253"/>
                  </a:cubicBezTo>
                  <a:cubicBezTo>
                    <a:pt x="29" y="1221"/>
                    <a:pt x="1" y="1174"/>
                    <a:pt x="1" y="1113"/>
                  </a:cubicBezTo>
                  <a:cubicBezTo>
                    <a:pt x="0" y="1039"/>
                    <a:pt x="0" y="966"/>
                    <a:pt x="0" y="892"/>
                  </a:cubicBezTo>
                  <a:cubicBezTo>
                    <a:pt x="0" y="651"/>
                    <a:pt x="0" y="411"/>
                    <a:pt x="0" y="170"/>
                  </a:cubicBezTo>
                  <a:cubicBezTo>
                    <a:pt x="0" y="68"/>
                    <a:pt x="68" y="0"/>
                    <a:pt x="170" y="0"/>
                  </a:cubicBezTo>
                  <a:cubicBezTo>
                    <a:pt x="483" y="0"/>
                    <a:pt x="797" y="0"/>
                    <a:pt x="1110" y="0"/>
                  </a:cubicBezTo>
                  <a:cubicBezTo>
                    <a:pt x="1194" y="0"/>
                    <a:pt x="1258" y="51"/>
                    <a:pt x="1273" y="131"/>
                  </a:cubicBezTo>
                  <a:cubicBezTo>
                    <a:pt x="1276" y="143"/>
                    <a:pt x="1276" y="156"/>
                    <a:pt x="1276" y="168"/>
                  </a:cubicBezTo>
                  <a:cubicBezTo>
                    <a:pt x="1276" y="322"/>
                    <a:pt x="1276" y="475"/>
                    <a:pt x="1276" y="629"/>
                  </a:cubicBezTo>
                  <a:cubicBezTo>
                    <a:pt x="1276" y="634"/>
                    <a:pt x="1276" y="638"/>
                    <a:pt x="1275" y="645"/>
                  </a:cubicBezTo>
                  <a:cubicBezTo>
                    <a:pt x="1239" y="640"/>
                    <a:pt x="1205" y="643"/>
                    <a:pt x="1171" y="659"/>
                  </a:cubicBezTo>
                  <a:cubicBezTo>
                    <a:pt x="1171" y="509"/>
                    <a:pt x="1171" y="362"/>
                    <a:pt x="1171" y="214"/>
                  </a:cubicBezTo>
                  <a:cubicBezTo>
                    <a:pt x="816" y="214"/>
                    <a:pt x="462" y="214"/>
                    <a:pt x="106" y="214"/>
                  </a:cubicBezTo>
                  <a:cubicBezTo>
                    <a:pt x="106" y="219"/>
                    <a:pt x="106" y="224"/>
                    <a:pt x="106" y="230"/>
                  </a:cubicBezTo>
                  <a:cubicBezTo>
                    <a:pt x="106" y="521"/>
                    <a:pt x="106" y="812"/>
                    <a:pt x="105" y="1102"/>
                  </a:cubicBezTo>
                  <a:cubicBezTo>
                    <a:pt x="105" y="1141"/>
                    <a:pt x="125" y="1169"/>
                    <a:pt x="171" y="1168"/>
                  </a:cubicBezTo>
                  <a:cubicBezTo>
                    <a:pt x="338" y="1167"/>
                    <a:pt x="504" y="1168"/>
                    <a:pt x="671" y="1168"/>
                  </a:cubicBezTo>
                  <a:cubicBezTo>
                    <a:pt x="677" y="1168"/>
                    <a:pt x="683" y="1168"/>
                    <a:pt x="691" y="1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571440" y="3653665"/>
              <a:ext cx="569443" cy="567498"/>
            </a:xfrm>
            <a:custGeom>
              <a:avLst/>
              <a:gdLst>
                <a:gd name="T0" fmla="*/ 328 w 495"/>
                <a:gd name="T1" fmla="*/ 1 h 493"/>
                <a:gd name="T2" fmla="*/ 495 w 495"/>
                <a:gd name="T3" fmla="*/ 167 h 493"/>
                <a:gd name="T4" fmla="*/ 427 w 495"/>
                <a:gd name="T5" fmla="*/ 236 h 493"/>
                <a:gd name="T6" fmla="*/ 240 w 495"/>
                <a:gd name="T7" fmla="*/ 421 h 493"/>
                <a:gd name="T8" fmla="*/ 216 w 495"/>
                <a:gd name="T9" fmla="*/ 436 h 493"/>
                <a:gd name="T10" fmla="*/ 40 w 495"/>
                <a:gd name="T11" fmla="*/ 488 h 493"/>
                <a:gd name="T12" fmla="*/ 9 w 495"/>
                <a:gd name="T13" fmla="*/ 484 h 493"/>
                <a:gd name="T14" fmla="*/ 6 w 495"/>
                <a:gd name="T15" fmla="*/ 454 h 493"/>
                <a:gd name="T16" fmla="*/ 58 w 495"/>
                <a:gd name="T17" fmla="*/ 276 h 493"/>
                <a:gd name="T18" fmla="*/ 67 w 495"/>
                <a:gd name="T19" fmla="*/ 259 h 493"/>
                <a:gd name="T20" fmla="*/ 327 w 495"/>
                <a:gd name="T21" fmla="*/ 1 h 493"/>
                <a:gd name="T22" fmla="*/ 328 w 495"/>
                <a:gd name="T23" fmla="*/ 1 h 493"/>
                <a:gd name="T24" fmla="*/ 102 w 495"/>
                <a:gd name="T25" fmla="*/ 292 h 493"/>
                <a:gd name="T26" fmla="*/ 72 w 495"/>
                <a:gd name="T27" fmla="*/ 396 h 493"/>
                <a:gd name="T28" fmla="*/ 74 w 495"/>
                <a:gd name="T29" fmla="*/ 405 h 493"/>
                <a:gd name="T30" fmla="*/ 113 w 495"/>
                <a:gd name="T31" fmla="*/ 418 h 493"/>
                <a:gd name="T32" fmla="*/ 148 w 495"/>
                <a:gd name="T33" fmla="*/ 408 h 493"/>
                <a:gd name="T34" fmla="*/ 200 w 495"/>
                <a:gd name="T35" fmla="*/ 393 h 493"/>
                <a:gd name="T36" fmla="*/ 185 w 495"/>
                <a:gd name="T37" fmla="*/ 316 h 493"/>
                <a:gd name="T38" fmla="*/ 178 w 495"/>
                <a:gd name="T39" fmla="*/ 308 h 493"/>
                <a:gd name="T40" fmla="*/ 102 w 495"/>
                <a:gd name="T41" fmla="*/ 29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5" h="493">
                  <a:moveTo>
                    <a:pt x="328" y="1"/>
                  </a:moveTo>
                  <a:cubicBezTo>
                    <a:pt x="384" y="56"/>
                    <a:pt x="439" y="112"/>
                    <a:pt x="495" y="167"/>
                  </a:cubicBezTo>
                  <a:cubicBezTo>
                    <a:pt x="473" y="190"/>
                    <a:pt x="450" y="213"/>
                    <a:pt x="427" y="236"/>
                  </a:cubicBezTo>
                  <a:cubicBezTo>
                    <a:pt x="365" y="298"/>
                    <a:pt x="303" y="360"/>
                    <a:pt x="240" y="421"/>
                  </a:cubicBezTo>
                  <a:cubicBezTo>
                    <a:pt x="233" y="428"/>
                    <a:pt x="225" y="433"/>
                    <a:pt x="216" y="436"/>
                  </a:cubicBezTo>
                  <a:cubicBezTo>
                    <a:pt x="157" y="454"/>
                    <a:pt x="98" y="471"/>
                    <a:pt x="40" y="488"/>
                  </a:cubicBezTo>
                  <a:cubicBezTo>
                    <a:pt x="28" y="492"/>
                    <a:pt x="18" y="493"/>
                    <a:pt x="9" y="484"/>
                  </a:cubicBezTo>
                  <a:cubicBezTo>
                    <a:pt x="0" y="475"/>
                    <a:pt x="3" y="464"/>
                    <a:pt x="6" y="454"/>
                  </a:cubicBezTo>
                  <a:cubicBezTo>
                    <a:pt x="23" y="395"/>
                    <a:pt x="40" y="335"/>
                    <a:pt x="58" y="276"/>
                  </a:cubicBezTo>
                  <a:cubicBezTo>
                    <a:pt x="60" y="270"/>
                    <a:pt x="63" y="264"/>
                    <a:pt x="67" y="259"/>
                  </a:cubicBezTo>
                  <a:cubicBezTo>
                    <a:pt x="154" y="173"/>
                    <a:pt x="240" y="87"/>
                    <a:pt x="327" y="1"/>
                  </a:cubicBezTo>
                  <a:cubicBezTo>
                    <a:pt x="328" y="1"/>
                    <a:pt x="329" y="0"/>
                    <a:pt x="328" y="1"/>
                  </a:cubicBezTo>
                  <a:close/>
                  <a:moveTo>
                    <a:pt x="102" y="292"/>
                  </a:moveTo>
                  <a:cubicBezTo>
                    <a:pt x="91" y="327"/>
                    <a:pt x="81" y="362"/>
                    <a:pt x="72" y="396"/>
                  </a:cubicBezTo>
                  <a:cubicBezTo>
                    <a:pt x="71" y="399"/>
                    <a:pt x="72" y="403"/>
                    <a:pt x="74" y="405"/>
                  </a:cubicBezTo>
                  <a:cubicBezTo>
                    <a:pt x="87" y="423"/>
                    <a:pt x="92" y="425"/>
                    <a:pt x="113" y="418"/>
                  </a:cubicBezTo>
                  <a:cubicBezTo>
                    <a:pt x="125" y="415"/>
                    <a:pt x="136" y="411"/>
                    <a:pt x="148" y="408"/>
                  </a:cubicBezTo>
                  <a:cubicBezTo>
                    <a:pt x="165" y="403"/>
                    <a:pt x="182" y="398"/>
                    <a:pt x="200" y="393"/>
                  </a:cubicBezTo>
                  <a:cubicBezTo>
                    <a:pt x="195" y="365"/>
                    <a:pt x="190" y="341"/>
                    <a:pt x="185" y="316"/>
                  </a:cubicBezTo>
                  <a:cubicBezTo>
                    <a:pt x="185" y="313"/>
                    <a:pt x="181" y="309"/>
                    <a:pt x="178" y="308"/>
                  </a:cubicBezTo>
                  <a:cubicBezTo>
                    <a:pt x="153" y="302"/>
                    <a:pt x="128" y="297"/>
                    <a:pt x="102" y="2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2262162" y="3371619"/>
              <a:ext cx="608346" cy="119627"/>
            </a:xfrm>
            <a:custGeom>
              <a:avLst/>
              <a:gdLst>
                <a:gd name="T0" fmla="*/ 0 w 529"/>
                <a:gd name="T1" fmla="*/ 104 h 104"/>
                <a:gd name="T2" fmla="*/ 0 w 529"/>
                <a:gd name="T3" fmla="*/ 0 h 104"/>
                <a:gd name="T4" fmla="*/ 529 w 529"/>
                <a:gd name="T5" fmla="*/ 0 h 104"/>
                <a:gd name="T6" fmla="*/ 529 w 529"/>
                <a:gd name="T7" fmla="*/ 104 h 104"/>
                <a:gd name="T8" fmla="*/ 0 w 529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104">
                  <a:moveTo>
                    <a:pt x="0" y="104"/>
                  </a:moveTo>
                  <a:cubicBezTo>
                    <a:pt x="0" y="69"/>
                    <a:pt x="0" y="35"/>
                    <a:pt x="0" y="0"/>
                  </a:cubicBezTo>
                  <a:cubicBezTo>
                    <a:pt x="177" y="0"/>
                    <a:pt x="352" y="0"/>
                    <a:pt x="529" y="0"/>
                  </a:cubicBezTo>
                  <a:cubicBezTo>
                    <a:pt x="529" y="35"/>
                    <a:pt x="529" y="69"/>
                    <a:pt x="529" y="104"/>
                  </a:cubicBezTo>
                  <a:cubicBezTo>
                    <a:pt x="353" y="104"/>
                    <a:pt x="177" y="104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263134" y="3127502"/>
              <a:ext cx="607373" cy="119627"/>
            </a:xfrm>
            <a:custGeom>
              <a:avLst/>
              <a:gdLst>
                <a:gd name="T0" fmla="*/ 528 w 528"/>
                <a:gd name="T1" fmla="*/ 0 h 104"/>
                <a:gd name="T2" fmla="*/ 528 w 528"/>
                <a:gd name="T3" fmla="*/ 104 h 104"/>
                <a:gd name="T4" fmla="*/ 0 w 528"/>
                <a:gd name="T5" fmla="*/ 104 h 104"/>
                <a:gd name="T6" fmla="*/ 0 w 528"/>
                <a:gd name="T7" fmla="*/ 0 h 104"/>
                <a:gd name="T8" fmla="*/ 528 w 528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8" h="104">
                  <a:moveTo>
                    <a:pt x="528" y="0"/>
                  </a:moveTo>
                  <a:cubicBezTo>
                    <a:pt x="528" y="35"/>
                    <a:pt x="528" y="69"/>
                    <a:pt x="528" y="104"/>
                  </a:cubicBezTo>
                  <a:cubicBezTo>
                    <a:pt x="352" y="104"/>
                    <a:pt x="177" y="104"/>
                    <a:pt x="0" y="104"/>
                  </a:cubicBezTo>
                  <a:cubicBezTo>
                    <a:pt x="0" y="70"/>
                    <a:pt x="0" y="36"/>
                    <a:pt x="0" y="0"/>
                  </a:cubicBezTo>
                  <a:cubicBezTo>
                    <a:pt x="176" y="0"/>
                    <a:pt x="352" y="0"/>
                    <a:pt x="5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2263134" y="3615735"/>
              <a:ext cx="549991" cy="120599"/>
            </a:xfrm>
            <a:custGeom>
              <a:avLst/>
              <a:gdLst>
                <a:gd name="T0" fmla="*/ 0 w 478"/>
                <a:gd name="T1" fmla="*/ 0 h 105"/>
                <a:gd name="T2" fmla="*/ 478 w 478"/>
                <a:gd name="T3" fmla="*/ 0 h 105"/>
                <a:gd name="T4" fmla="*/ 472 w 478"/>
                <a:gd name="T5" fmla="*/ 8 h 105"/>
                <a:gd name="T6" fmla="*/ 383 w 478"/>
                <a:gd name="T7" fmla="*/ 97 h 105"/>
                <a:gd name="T8" fmla="*/ 366 w 478"/>
                <a:gd name="T9" fmla="*/ 104 h 105"/>
                <a:gd name="T10" fmla="*/ 8 w 478"/>
                <a:gd name="T11" fmla="*/ 105 h 105"/>
                <a:gd name="T12" fmla="*/ 0 w 478"/>
                <a:gd name="T13" fmla="*/ 104 h 105"/>
                <a:gd name="T14" fmla="*/ 0 w 478"/>
                <a:gd name="T1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8" h="105">
                  <a:moveTo>
                    <a:pt x="0" y="0"/>
                  </a:moveTo>
                  <a:cubicBezTo>
                    <a:pt x="159" y="0"/>
                    <a:pt x="318" y="0"/>
                    <a:pt x="478" y="0"/>
                  </a:cubicBezTo>
                  <a:cubicBezTo>
                    <a:pt x="476" y="3"/>
                    <a:pt x="474" y="6"/>
                    <a:pt x="472" y="8"/>
                  </a:cubicBezTo>
                  <a:cubicBezTo>
                    <a:pt x="443" y="38"/>
                    <a:pt x="413" y="68"/>
                    <a:pt x="383" y="97"/>
                  </a:cubicBezTo>
                  <a:cubicBezTo>
                    <a:pt x="379" y="101"/>
                    <a:pt x="372" y="104"/>
                    <a:pt x="366" y="104"/>
                  </a:cubicBezTo>
                  <a:cubicBezTo>
                    <a:pt x="247" y="105"/>
                    <a:pt x="127" y="105"/>
                    <a:pt x="8" y="105"/>
                  </a:cubicBezTo>
                  <a:cubicBezTo>
                    <a:pt x="6" y="105"/>
                    <a:pt x="3" y="104"/>
                    <a:pt x="0" y="104"/>
                  </a:cubicBezTo>
                  <a:cubicBezTo>
                    <a:pt x="0" y="69"/>
                    <a:pt x="0" y="3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3016880" y="3492218"/>
              <a:ext cx="283019" cy="281074"/>
            </a:xfrm>
            <a:custGeom>
              <a:avLst/>
              <a:gdLst>
                <a:gd name="T0" fmla="*/ 0 w 246"/>
                <a:gd name="T1" fmla="*/ 87 h 244"/>
                <a:gd name="T2" fmla="*/ 66 w 246"/>
                <a:gd name="T3" fmla="*/ 20 h 244"/>
                <a:gd name="T4" fmla="*/ 139 w 246"/>
                <a:gd name="T5" fmla="*/ 20 h 244"/>
                <a:gd name="T6" fmla="*/ 225 w 246"/>
                <a:gd name="T7" fmla="*/ 106 h 244"/>
                <a:gd name="T8" fmla="*/ 227 w 246"/>
                <a:gd name="T9" fmla="*/ 178 h 244"/>
                <a:gd name="T10" fmla="*/ 159 w 246"/>
                <a:gd name="T11" fmla="*/ 244 h 244"/>
                <a:gd name="T12" fmla="*/ 0 w 246"/>
                <a:gd name="T13" fmla="*/ 8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244">
                  <a:moveTo>
                    <a:pt x="0" y="87"/>
                  </a:moveTo>
                  <a:cubicBezTo>
                    <a:pt x="22" y="64"/>
                    <a:pt x="43" y="41"/>
                    <a:pt x="66" y="20"/>
                  </a:cubicBezTo>
                  <a:cubicBezTo>
                    <a:pt x="87" y="1"/>
                    <a:pt x="118" y="0"/>
                    <a:pt x="139" y="20"/>
                  </a:cubicBezTo>
                  <a:cubicBezTo>
                    <a:pt x="169" y="48"/>
                    <a:pt x="198" y="76"/>
                    <a:pt x="225" y="106"/>
                  </a:cubicBezTo>
                  <a:cubicBezTo>
                    <a:pt x="245" y="127"/>
                    <a:pt x="246" y="158"/>
                    <a:pt x="227" y="178"/>
                  </a:cubicBezTo>
                  <a:cubicBezTo>
                    <a:pt x="205" y="202"/>
                    <a:pt x="181" y="223"/>
                    <a:pt x="159" y="244"/>
                  </a:cubicBezTo>
                  <a:cubicBezTo>
                    <a:pt x="107" y="193"/>
                    <a:pt x="54" y="140"/>
                    <a:pt x="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017073" y="3372591"/>
              <a:ext cx="119627" cy="117682"/>
            </a:xfrm>
            <a:custGeom>
              <a:avLst/>
              <a:gdLst>
                <a:gd name="T0" fmla="*/ 0 w 104"/>
                <a:gd name="T1" fmla="*/ 102 h 102"/>
                <a:gd name="T2" fmla="*/ 0 w 104"/>
                <a:gd name="T3" fmla="*/ 0 h 102"/>
                <a:gd name="T4" fmla="*/ 104 w 104"/>
                <a:gd name="T5" fmla="*/ 0 h 102"/>
                <a:gd name="T6" fmla="*/ 104 w 104"/>
                <a:gd name="T7" fmla="*/ 102 h 102"/>
                <a:gd name="T8" fmla="*/ 0 w 104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2">
                  <a:moveTo>
                    <a:pt x="0" y="102"/>
                  </a:moveTo>
                  <a:cubicBezTo>
                    <a:pt x="0" y="68"/>
                    <a:pt x="0" y="34"/>
                    <a:pt x="0" y="0"/>
                  </a:cubicBezTo>
                  <a:cubicBezTo>
                    <a:pt x="35" y="0"/>
                    <a:pt x="69" y="0"/>
                    <a:pt x="104" y="0"/>
                  </a:cubicBezTo>
                  <a:cubicBezTo>
                    <a:pt x="104" y="34"/>
                    <a:pt x="104" y="67"/>
                    <a:pt x="104" y="102"/>
                  </a:cubicBezTo>
                  <a:cubicBezTo>
                    <a:pt x="70" y="102"/>
                    <a:pt x="36" y="102"/>
                    <a:pt x="0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2018045" y="3128475"/>
              <a:ext cx="118654" cy="118654"/>
            </a:xfrm>
            <a:custGeom>
              <a:avLst/>
              <a:gdLst>
                <a:gd name="T0" fmla="*/ 103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103" y="103"/>
                  </a:moveTo>
                  <a:cubicBezTo>
                    <a:pt x="68" y="103"/>
                    <a:pt x="34" y="103"/>
                    <a:pt x="0" y="103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34"/>
                    <a:pt x="103" y="68"/>
                    <a:pt x="103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2018045" y="3616708"/>
              <a:ext cx="118654" cy="118654"/>
            </a:xfrm>
            <a:custGeom>
              <a:avLst/>
              <a:gdLst>
                <a:gd name="T0" fmla="*/ 103 w 103"/>
                <a:gd name="T1" fmla="*/ 103 h 103"/>
                <a:gd name="T2" fmla="*/ 0 w 103"/>
                <a:gd name="T3" fmla="*/ 103 h 103"/>
                <a:gd name="T4" fmla="*/ 0 w 103"/>
                <a:gd name="T5" fmla="*/ 0 h 103"/>
                <a:gd name="T6" fmla="*/ 103 w 103"/>
                <a:gd name="T7" fmla="*/ 0 h 103"/>
                <a:gd name="T8" fmla="*/ 103 w 103"/>
                <a:gd name="T9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103" y="103"/>
                  </a:moveTo>
                  <a:cubicBezTo>
                    <a:pt x="68" y="103"/>
                    <a:pt x="35" y="103"/>
                    <a:pt x="0" y="103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33"/>
                    <a:pt x="103" y="67"/>
                    <a:pt x="103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HK" altLang="en-US" b="1">
                <a:solidFill>
                  <a:srgbClr val="FFFF00"/>
                </a:solidFill>
              </a:endParaRPr>
            </a:p>
          </p:txBody>
        </p:sp>
      </p:grpSp>
      <p:sp>
        <p:nvSpPr>
          <p:cNvPr id="17" name="文本框 34"/>
          <p:cNvSpPr txBox="1"/>
          <p:nvPr/>
        </p:nvSpPr>
        <p:spPr>
          <a:xfrm>
            <a:off x="285720" y="4048788"/>
            <a:ext cx="2657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spc="300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CONTANTS</a:t>
            </a:r>
            <a:endParaRPr lang="zh-HK" altLang="en-US" sz="2800" b="1" spc="30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3"/>
          <p:cNvSpPr txBox="1"/>
          <p:nvPr/>
        </p:nvSpPr>
        <p:spPr>
          <a:xfrm>
            <a:off x="4071934" y="2643182"/>
            <a:ext cx="5939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 dirty="0" smtClean="0">
                <a:solidFill>
                  <a:srgbClr val="F692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金税三期工程中的税收风险          管理系统</a:t>
            </a:r>
            <a:endParaRPr lang="zh-HK" altLang="en-US" sz="2800" b="1" spc="300" dirty="0">
              <a:solidFill>
                <a:srgbClr val="F692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00298" y="5183107"/>
            <a:ext cx="4220188" cy="34970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bg1"/>
                </a:solidFill>
                <a:sym typeface="+mn-ea"/>
              </a:rPr>
              <a:t>      </a:t>
            </a:r>
            <a:r>
              <a:rPr lang="zh-CN" altLang="en-US" b="1" dirty="0">
                <a:solidFill>
                  <a:schemeClr val="bg1"/>
                </a:solidFill>
                <a:sym typeface="+mn-ea"/>
              </a:rPr>
              <a:t>以纳税人自主申报纳税为</a:t>
            </a:r>
            <a:r>
              <a:rPr lang="zh-CN" altLang="en-US" b="1" dirty="0" smtClean="0">
                <a:solidFill>
                  <a:schemeClr val="bg1"/>
                </a:solidFill>
                <a:sym typeface="+mn-ea"/>
              </a:rPr>
              <a:t>前提</a:t>
            </a:r>
            <a:endPara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00298" y="1228455"/>
            <a:ext cx="4220188" cy="34970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sym typeface="+mn-ea"/>
              </a:rPr>
              <a:t>集约稽查</a:t>
            </a:r>
          </a:p>
        </p:txBody>
      </p:sp>
      <p:sp>
        <p:nvSpPr>
          <p:cNvPr id="4" name="矩形 3"/>
          <p:cNvSpPr/>
          <p:nvPr/>
        </p:nvSpPr>
        <p:spPr>
          <a:xfrm>
            <a:off x="2500298" y="1792943"/>
            <a:ext cx="4220188" cy="34970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sym typeface="+mn-ea"/>
              </a:rPr>
              <a:t>加强评估</a:t>
            </a:r>
          </a:p>
        </p:txBody>
      </p:sp>
      <p:sp>
        <p:nvSpPr>
          <p:cNvPr id="5" name="矩形 4"/>
          <p:cNvSpPr/>
          <p:nvPr/>
        </p:nvSpPr>
        <p:spPr>
          <a:xfrm>
            <a:off x="2500298" y="2357430"/>
            <a:ext cx="4220188" cy="34970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sym typeface="+mn-ea"/>
              </a:rPr>
              <a:t>依法征收</a:t>
            </a:r>
          </a:p>
        </p:txBody>
      </p:sp>
      <p:sp>
        <p:nvSpPr>
          <p:cNvPr id="6" name="矩形 5"/>
          <p:cNvSpPr/>
          <p:nvPr/>
        </p:nvSpPr>
        <p:spPr>
          <a:xfrm>
            <a:off x="2500298" y="2925156"/>
            <a:ext cx="4220188" cy="34970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sym typeface="+mn-ea"/>
              </a:rPr>
              <a:t>优化服务</a:t>
            </a:r>
          </a:p>
        </p:txBody>
      </p:sp>
      <p:sp>
        <p:nvSpPr>
          <p:cNvPr id="7" name="矩形 6"/>
          <p:cNvSpPr/>
          <p:nvPr/>
        </p:nvSpPr>
        <p:spPr>
          <a:xfrm>
            <a:off x="2500298" y="3462661"/>
            <a:ext cx="4220188" cy="34970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sym typeface="+mn-ea"/>
              </a:rPr>
              <a:t>以风险管理为导向</a:t>
            </a:r>
          </a:p>
        </p:txBody>
      </p:sp>
      <p:sp>
        <p:nvSpPr>
          <p:cNvPr id="8" name="矩形 7"/>
          <p:cNvSpPr/>
          <p:nvPr/>
        </p:nvSpPr>
        <p:spPr>
          <a:xfrm>
            <a:off x="2500298" y="4591636"/>
            <a:ext cx="4220188" cy="34970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sym typeface="+mn-ea"/>
              </a:rPr>
              <a:t>依托专业化、信息化管理方式</a:t>
            </a:r>
          </a:p>
        </p:txBody>
      </p:sp>
      <p:sp>
        <p:nvSpPr>
          <p:cNvPr id="9" name="矩形 8"/>
          <p:cNvSpPr/>
          <p:nvPr/>
        </p:nvSpPr>
        <p:spPr>
          <a:xfrm>
            <a:off x="2500298" y="4000165"/>
            <a:ext cx="4220188" cy="34970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sym typeface="+mn-ea"/>
              </a:rPr>
              <a:t>以促进税法遵从为目标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171956" y="1374488"/>
            <a:ext cx="1709002" cy="4027724"/>
            <a:chOff x="7073030" y="1717645"/>
            <a:chExt cx="1709002" cy="4027724"/>
          </a:xfrm>
        </p:grpSpPr>
        <p:sp>
          <p:nvSpPr>
            <p:cNvPr id="11" name="矩形 10"/>
            <p:cNvSpPr/>
            <p:nvPr/>
          </p:nvSpPr>
          <p:spPr>
            <a:xfrm>
              <a:off x="7073030" y="2714620"/>
              <a:ext cx="1709002" cy="3030749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zh-CN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073030" y="1717645"/>
              <a:ext cx="1709002" cy="1035075"/>
            </a:xfrm>
            <a:prstGeom prst="rect">
              <a:avLst/>
            </a:prstGeom>
            <a:gradFill flip="none" rotWithShape="1">
              <a:gsLst>
                <a:gs pos="0">
                  <a:srgbClr val="2BC3B5">
                    <a:tint val="66000"/>
                    <a:satMod val="160000"/>
                  </a:srgbClr>
                </a:gs>
                <a:gs pos="50000">
                  <a:srgbClr val="2BC3B5">
                    <a:tint val="44500"/>
                    <a:satMod val="160000"/>
                  </a:srgbClr>
                </a:gs>
                <a:gs pos="100000">
                  <a:srgbClr val="2BC3B5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lang="zh-CN" altLang="zh-CN" sz="4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策略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7695014" y="3110732"/>
              <a:ext cx="465034" cy="2279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zh-CN" altLang="zh-CN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信息管税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46559" y="1336388"/>
            <a:ext cx="1709002" cy="4061316"/>
            <a:chOff x="347633" y="1679545"/>
            <a:chExt cx="1709002" cy="4061316"/>
          </a:xfrm>
        </p:grpSpPr>
        <p:sp>
          <p:nvSpPr>
            <p:cNvPr id="15" name="矩形 14"/>
            <p:cNvSpPr/>
            <p:nvPr/>
          </p:nvSpPr>
          <p:spPr>
            <a:xfrm>
              <a:off x="347633" y="2710112"/>
              <a:ext cx="1709002" cy="3030749"/>
            </a:xfrm>
            <a:prstGeom prst="rect">
              <a:avLst/>
            </a:prstGeom>
            <a:solidFill>
              <a:srgbClr val="4BACC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zh-CN" altLang="zh-CN" sz="16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28662" y="3110732"/>
              <a:ext cx="465034" cy="2279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zh-CN" altLang="zh-CN" sz="28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金税三期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357158" y="1679545"/>
              <a:ext cx="1691563" cy="1035075"/>
            </a:xfrm>
            <a:prstGeom prst="rect">
              <a:avLst/>
            </a:prstGeom>
            <a:gradFill flip="none" rotWithShape="1">
              <a:gsLst>
                <a:gs pos="0">
                  <a:srgbClr val="2BC3B5">
                    <a:tint val="66000"/>
                    <a:satMod val="160000"/>
                  </a:srgbClr>
                </a:gs>
                <a:gs pos="50000">
                  <a:srgbClr val="2BC3B5">
                    <a:tint val="44500"/>
                    <a:satMod val="160000"/>
                  </a:srgbClr>
                </a:gs>
                <a:gs pos="100000">
                  <a:srgbClr val="2BC3B5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r>
                <a:rPr lang="en-US" altLang="zh-CN" sz="16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lang="zh-CN" altLang="zh-CN" sz="4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措施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28728" y="142852"/>
            <a:ext cx="635798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金三上线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税收征管改革目标模式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1500166" y="142852"/>
            <a:ext cx="685351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金三上线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金税三期的总体战略目标</a:t>
            </a:r>
          </a:p>
        </p:txBody>
      </p:sp>
      <p:sp>
        <p:nvSpPr>
          <p:cNvPr id="3" name="圆角矩形 12"/>
          <p:cNvSpPr/>
          <p:nvPr/>
        </p:nvSpPr>
        <p:spPr>
          <a:xfrm>
            <a:off x="1955869" y="1180572"/>
            <a:ext cx="2272196" cy="56975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933" tIns="16933" rIns="16933" bIns="16933" numCol="1" spcCol="1270" anchor="ctr" anchorCtr="0">
            <a:noAutofit/>
          </a:bodyPr>
          <a:lstStyle/>
          <a:p>
            <a:pPr algn="ctr" defTabSz="1185545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有住所</a:t>
            </a:r>
          </a:p>
        </p:txBody>
      </p:sp>
      <p:sp>
        <p:nvSpPr>
          <p:cNvPr id="4" name="矩形 3"/>
          <p:cNvSpPr/>
          <p:nvPr/>
        </p:nvSpPr>
        <p:spPr>
          <a:xfrm>
            <a:off x="2428860" y="1219185"/>
            <a:ext cx="2786082" cy="3638575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gray">
          <a:xfrm>
            <a:off x="357158" y="4929198"/>
            <a:ext cx="8572560" cy="1255709"/>
          </a:xfrm>
          <a:prstGeom prst="rect">
            <a:avLst/>
          </a:prstGeom>
          <a:solidFill>
            <a:srgbClr val="4BAC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45720" rIns="72000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200" u="sng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gray">
          <a:xfrm>
            <a:off x="1000100" y="4929198"/>
            <a:ext cx="3387090" cy="127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002060"/>
                </a:solidFill>
                <a:ea typeface="微软雅黑" panose="020B0503020204020204" pitchFamily="34" charset="-122"/>
                <a:sym typeface="+mn-ea"/>
              </a:rPr>
              <a:t>树立税收风险管理理念</a:t>
            </a:r>
            <a:endParaRPr lang="en-US" altLang="zh-CN" b="1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002060"/>
                </a:solidFill>
                <a:ea typeface="微软雅黑" panose="020B0503020204020204" pitchFamily="34" charset="-122"/>
                <a:sym typeface="+mn-ea"/>
              </a:rPr>
              <a:t>以数据采集和分析为核心</a:t>
            </a:r>
            <a:endParaRPr lang="zh-CN" altLang="en-US" b="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Oval 33"/>
          <p:cNvSpPr>
            <a:spLocks noChangeArrowheads="1"/>
          </p:cNvSpPr>
          <p:nvPr/>
        </p:nvSpPr>
        <p:spPr bwMode="gray">
          <a:xfrm>
            <a:off x="3714744" y="5000636"/>
            <a:ext cx="1961515" cy="1122045"/>
          </a:xfrm>
          <a:prstGeom prst="ellipse">
            <a:avLst/>
          </a:prstGeom>
          <a:solidFill>
            <a:srgbClr val="F15D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45720" rIns="72000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200" u="sng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Text Box 34"/>
          <p:cNvSpPr txBox="1">
            <a:spLocks noChangeArrowheads="1"/>
          </p:cNvSpPr>
          <p:nvPr/>
        </p:nvSpPr>
        <p:spPr bwMode="gray">
          <a:xfrm>
            <a:off x="3428992" y="5357826"/>
            <a:ext cx="265239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720" rIns="72000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信息管税</a:t>
            </a:r>
          </a:p>
        </p:txBody>
      </p:sp>
      <p:sp>
        <p:nvSpPr>
          <p:cNvPr id="9" name="AutoShape 25"/>
          <p:cNvSpPr>
            <a:spLocks noChangeArrowheads="1"/>
          </p:cNvSpPr>
          <p:nvPr/>
        </p:nvSpPr>
        <p:spPr bwMode="gray">
          <a:xfrm rot="10800000">
            <a:off x="4410893" y="2813682"/>
            <a:ext cx="360363" cy="576263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15D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45720" rIns="72000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200" u="sng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AutoShape 25"/>
          <p:cNvSpPr>
            <a:spLocks noChangeArrowheads="1"/>
          </p:cNvSpPr>
          <p:nvPr/>
        </p:nvSpPr>
        <p:spPr bwMode="gray">
          <a:xfrm rot="10800000">
            <a:off x="3653636" y="2737485"/>
            <a:ext cx="360362" cy="576263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15D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45720" rIns="72000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200" u="sng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1"/>
          <p:cNvSpPr>
            <a:spLocks noChangeArrowheads="1"/>
          </p:cNvSpPr>
          <p:nvPr/>
        </p:nvSpPr>
        <p:spPr bwMode="auto">
          <a:xfrm>
            <a:off x="2571736" y="2071678"/>
            <a:ext cx="2516505" cy="2286016"/>
          </a:xfrm>
          <a:prstGeom prst="rect">
            <a:avLst/>
          </a:prstGeom>
          <a:solidFill>
            <a:srgbClr val="FFF2CC"/>
          </a:solidFill>
          <a:ln w="25400">
            <a:solidFill>
              <a:srgbClr val="BFBFBF"/>
            </a:solidFill>
            <a:prstDash val="sysDash"/>
            <a:miter lim="800000"/>
          </a:ln>
        </p:spPr>
        <p:txBody>
          <a:bodyPr anchor="ctr"/>
          <a:lstStyle>
            <a:lvl1pPr marL="363855" indent="-363855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endParaRPr lang="en-US" altLang="zh-CN" sz="1400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70000"/>
              </a:lnSpc>
              <a:buClr>
                <a:srgbClr val="FF5D0D"/>
              </a:buClr>
              <a:buFont typeface="Wingdings" panose="05000000000000000000" pitchFamily="2" charset="2"/>
              <a:buChar char="n"/>
            </a:pPr>
            <a:r>
              <a:rPr lang="zh-CN" altLang="en-US" sz="14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统一规范执法</a:t>
            </a:r>
            <a:endParaRPr lang="en-US" altLang="zh-CN" sz="1400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70000"/>
              </a:lnSpc>
              <a:buClr>
                <a:srgbClr val="FF5D0D"/>
              </a:buClr>
              <a:buFont typeface="Wingdings" panose="05000000000000000000" pitchFamily="2" charset="2"/>
              <a:buChar char="n"/>
            </a:pPr>
            <a:r>
              <a:rPr lang="zh-CN" altLang="en-US" sz="14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统一纳税服务</a:t>
            </a:r>
            <a:endParaRPr lang="en-US" altLang="zh-CN" sz="1400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70000"/>
              </a:lnSpc>
              <a:buClr>
                <a:srgbClr val="FF5D0D"/>
              </a:buClr>
              <a:buFont typeface="Wingdings" panose="05000000000000000000" pitchFamily="2" charset="2"/>
              <a:buChar char="n"/>
            </a:pPr>
            <a:r>
              <a:rPr lang="zh-CN" altLang="en-US" sz="14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统一管理决策</a:t>
            </a:r>
            <a:endParaRPr lang="en-US" altLang="zh-CN" sz="1400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70000"/>
              </a:lnSpc>
              <a:buClr>
                <a:srgbClr val="FF5D0D"/>
              </a:buClr>
              <a:buFont typeface="Wingdings" panose="05000000000000000000" pitchFamily="2" charset="2"/>
              <a:buChar char="n"/>
            </a:pPr>
            <a:r>
              <a:rPr lang="zh-CN" altLang="en-US" sz="14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统一征管数据实时监控</a:t>
            </a:r>
            <a:endParaRPr lang="en-US" altLang="zh-CN" sz="1400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n"/>
            </a:pPr>
            <a:endParaRPr lang="zh-CN" altLang="en-US" sz="1400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/>
            <a:endParaRPr lang="zh-CN" altLang="en-US" sz="1400" u="sng" dirty="0">
              <a:latin typeface="Constantia" panose="02030602050306030303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矩形 14"/>
          <p:cNvSpPr>
            <a:spLocks noChangeArrowheads="1"/>
          </p:cNvSpPr>
          <p:nvPr/>
        </p:nvSpPr>
        <p:spPr bwMode="auto">
          <a:xfrm>
            <a:off x="2428860" y="1357298"/>
            <a:ext cx="27755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金税三期的业务</a:t>
            </a: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战略四个统一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1"/>
          <p:cNvSpPr>
            <a:spLocks noChangeArrowheads="1"/>
          </p:cNvSpPr>
          <p:nvPr/>
        </p:nvSpPr>
        <p:spPr bwMode="auto">
          <a:xfrm>
            <a:off x="5500694" y="1785927"/>
            <a:ext cx="3258228" cy="2928958"/>
          </a:xfrm>
          <a:prstGeom prst="rect">
            <a:avLst/>
          </a:prstGeom>
          <a:solidFill>
            <a:srgbClr val="FFF2CC"/>
          </a:solidFill>
          <a:ln w="25400">
            <a:solidFill>
              <a:srgbClr val="BFBFBF"/>
            </a:solidFill>
            <a:prstDash val="sysDash"/>
            <a:miter lim="800000"/>
          </a:ln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统一全国征管数据标准、口径</a:t>
            </a:r>
          </a:p>
          <a:p>
            <a:pPr eaLnBrk="1" hangingPunct="1">
              <a:lnSpc>
                <a:spcPct val="17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统一税务机关核心征管应用系统版本</a:t>
            </a:r>
          </a:p>
          <a:p>
            <a:pPr eaLnBrk="1" hangingPunct="1">
              <a:lnSpc>
                <a:spcPct val="17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实现全国征管数据大集中</a:t>
            </a:r>
            <a:endParaRPr lang="en-US" altLang="zh-CN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70000"/>
              </a:lnSpc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统一、规范全国的纳税服务平台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以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SOA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技术整合行政管理系统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以流程管理理念开发征管系统</a:t>
            </a:r>
          </a:p>
          <a:p>
            <a:pPr eaLnBrk="1" hangingPunct="1">
              <a:lnSpc>
                <a:spcPct val="170000"/>
              </a:lnSpc>
              <a:buClr>
                <a:srgbClr val="FF0000"/>
              </a:buClr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以风险管理理念开发管理决策系统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建设网络实时开具的电子发票平台</a:t>
            </a:r>
            <a:endParaRPr lang="zh-CN" altLang="en-US" sz="1100" u="sng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4"/>
          <p:cNvSpPr>
            <a:spLocks noChangeArrowheads="1"/>
          </p:cNvSpPr>
          <p:nvPr/>
        </p:nvSpPr>
        <p:spPr bwMode="auto">
          <a:xfrm>
            <a:off x="6000760" y="1326547"/>
            <a:ext cx="24104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金税三期的六个亮点</a:t>
            </a:r>
          </a:p>
        </p:txBody>
      </p:sp>
      <p:sp>
        <p:nvSpPr>
          <p:cNvPr id="15" name="矩形 14"/>
          <p:cNvSpPr/>
          <p:nvPr/>
        </p:nvSpPr>
        <p:spPr>
          <a:xfrm>
            <a:off x="357158" y="1214422"/>
            <a:ext cx="1928826" cy="364333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71472" y="2285992"/>
            <a:ext cx="1500198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500306"/>
            <a:ext cx="997035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矩形 115"/>
          <p:cNvSpPr>
            <a:spLocks noChangeArrowheads="1"/>
          </p:cNvSpPr>
          <p:nvPr/>
        </p:nvSpPr>
        <p:spPr bwMode="auto">
          <a:xfrm>
            <a:off x="780515" y="3804826"/>
            <a:ext cx="1005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信息管税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910" y="141659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总体战略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57818" y="1214422"/>
            <a:ext cx="3571868" cy="3643338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右箭头 20"/>
          <p:cNvSpPr/>
          <p:nvPr/>
        </p:nvSpPr>
        <p:spPr>
          <a:xfrm>
            <a:off x="2285984" y="2786058"/>
            <a:ext cx="285752" cy="35719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>
            <a:off x="5214942" y="2786058"/>
            <a:ext cx="285752" cy="35719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gray">
          <a:xfrm>
            <a:off x="5859780" y="5072074"/>
            <a:ext cx="3284220" cy="98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002060"/>
                </a:solidFill>
                <a:ea typeface="微软雅黑" panose="020B0503020204020204" pitchFamily="34" charset="-122"/>
                <a:sym typeface="+mn-ea"/>
              </a:rPr>
              <a:t>以健全税源管理体系为落脚点</a:t>
            </a:r>
            <a:endParaRPr lang="en-US" altLang="zh-CN" b="1" dirty="0" smtClean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002060"/>
                </a:solidFill>
                <a:ea typeface="微软雅黑" panose="020B0503020204020204" pitchFamily="34" charset="-122"/>
                <a:sym typeface="+mn-ea"/>
              </a:rPr>
              <a:t>加强业务、技术高度融合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1428728" y="142852"/>
            <a:ext cx="9330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金三上线</a:t>
            </a:r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金税三期工程的总体建设目标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12"/>
          <p:cNvSpPr/>
          <p:nvPr/>
        </p:nvSpPr>
        <p:spPr>
          <a:xfrm>
            <a:off x="1854269" y="1297472"/>
            <a:ext cx="2272196" cy="56975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933" tIns="16933" rIns="16933" bIns="16933" numCol="1" spcCol="1270" anchor="ctr" anchorCtr="0">
            <a:noAutofit/>
          </a:bodyPr>
          <a:lstStyle/>
          <a:p>
            <a:pPr algn="ctr" defTabSz="1185545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有住所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214422"/>
            <a:ext cx="7175890" cy="1729902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500034" y="3214686"/>
            <a:ext cx="8286808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600" b="1" dirty="0" smtClean="0">
                <a:latin typeface="+mn-ea"/>
                <a:ea typeface="+mn-ea"/>
              </a:rPr>
              <a:t>“一个平台”是</a:t>
            </a:r>
            <a:r>
              <a:rPr lang="zh-CN" altLang="zh-CN" sz="1600" b="1" dirty="0" smtClean="0">
                <a:latin typeface="+mn-ea"/>
                <a:sym typeface="+mn-ea"/>
              </a:rPr>
              <a:t>指建立一个包含网络、硬件和基础软件统一的技术基础平台。</a:t>
            </a:r>
            <a:endParaRPr lang="en-US" altLang="zh-CN" sz="1600" b="1" dirty="0" smtClean="0">
              <a:latin typeface="+mn-ea"/>
              <a:ea typeface="+mn-ea"/>
            </a:endParaRPr>
          </a:p>
          <a:p>
            <a:pPr eaLnBrk="1" hangingPunct="1"/>
            <a:endParaRPr lang="en-US" altLang="zh-CN" sz="1600" b="1" dirty="0">
              <a:latin typeface="+mn-ea"/>
              <a:ea typeface="+mn-ea"/>
            </a:endParaRPr>
          </a:p>
          <a:p>
            <a:pPr eaLnBrk="1" hangingPunct="1"/>
            <a:r>
              <a:rPr lang="zh-CN" altLang="en-US" sz="1600" b="1" dirty="0" smtClean="0">
                <a:latin typeface="+mn-ea"/>
                <a:ea typeface="+mn-ea"/>
              </a:rPr>
              <a:t>“二级处理”是指</a:t>
            </a:r>
            <a:r>
              <a:rPr lang="zh-CN" altLang="zh-CN" sz="1600" b="1" dirty="0" smtClean="0">
                <a:latin typeface="+mn-ea"/>
                <a:sym typeface="+mn-ea"/>
              </a:rPr>
              <a:t>依托统一的技术基础平台，逐步实现税务系统的数据信息化在总局和省级集中处理</a:t>
            </a:r>
            <a:endParaRPr lang="en-US" altLang="zh-CN" sz="1600" b="1" dirty="0" smtClean="0">
              <a:latin typeface="+mn-ea"/>
              <a:ea typeface="+mn-ea"/>
            </a:endParaRPr>
          </a:p>
          <a:p>
            <a:pPr eaLnBrk="1" hangingPunct="1"/>
            <a:endParaRPr lang="en-US" altLang="zh-CN" sz="1600" b="1" dirty="0">
              <a:latin typeface="+mn-ea"/>
              <a:ea typeface="+mn-ea"/>
            </a:endParaRPr>
          </a:p>
          <a:p>
            <a:pPr eaLnBrk="1" hangingPunct="1"/>
            <a:r>
              <a:rPr lang="zh-CN" altLang="en-US" sz="1600" b="1" dirty="0" smtClean="0">
                <a:latin typeface="+mn-ea"/>
                <a:ea typeface="+mn-ea"/>
              </a:rPr>
              <a:t>“三个覆盖”是</a:t>
            </a:r>
            <a:r>
              <a:rPr lang="zh-CN" altLang="zh-CN" sz="1600" b="1" dirty="0" smtClean="0">
                <a:latin typeface="+mn-ea"/>
                <a:sym typeface="+mn-ea"/>
              </a:rPr>
              <a:t>指应用内容逐步覆盖所有税种、覆盖所有工作环节、覆盖各级税务</a:t>
            </a:r>
            <a:r>
              <a:rPr lang="zh-CN" altLang="en-US" sz="1600" b="1" dirty="0" smtClean="0">
                <a:latin typeface="+mn-ea"/>
                <a:sym typeface="+mn-ea"/>
              </a:rPr>
              <a:t>机关，</a:t>
            </a:r>
            <a:r>
              <a:rPr lang="zh-CN" altLang="zh-CN" sz="1600" b="1" dirty="0" smtClean="0">
                <a:latin typeface="+mn-ea"/>
                <a:sym typeface="+mn-ea"/>
              </a:rPr>
              <a:t>并与有关部门联网。</a:t>
            </a:r>
            <a:endParaRPr lang="zh-CN" altLang="en-US" sz="1600" b="1" dirty="0" smtClean="0">
              <a:latin typeface="+mn-ea"/>
            </a:endParaRPr>
          </a:p>
          <a:p>
            <a:pPr eaLnBrk="1" hangingPunct="1"/>
            <a:endParaRPr lang="en-US" altLang="zh-CN" sz="1600" b="1" dirty="0">
              <a:latin typeface="+mn-ea"/>
              <a:ea typeface="+mn-ea"/>
            </a:endParaRPr>
          </a:p>
          <a:p>
            <a:pPr eaLnBrk="1" hangingPunct="1"/>
            <a:r>
              <a:rPr lang="zh-CN" altLang="en-US" sz="1600" b="1" dirty="0" smtClean="0">
                <a:latin typeface="+mn-ea"/>
                <a:ea typeface="+mn-ea"/>
              </a:rPr>
              <a:t>“四个系统”是</a:t>
            </a:r>
            <a:r>
              <a:rPr lang="zh-CN" altLang="en-US" sz="1600" b="1" dirty="0" smtClean="0">
                <a:latin typeface="+mn-ea"/>
                <a:sym typeface="+mn-ea"/>
              </a:rPr>
              <a:t>指</a:t>
            </a:r>
            <a:r>
              <a:rPr lang="zh-CN" altLang="zh-CN" sz="1600" b="1" dirty="0" smtClean="0">
                <a:latin typeface="+mn-ea"/>
                <a:sym typeface="+mn-ea"/>
              </a:rPr>
              <a:t>征收管理系统、纳税服务与外部信息系统、决策支持系统、行政管理系统（综合纳税服务平台系统、生产交易平台系统、税务监控平台、</a:t>
            </a:r>
            <a:r>
              <a:rPr lang="en-US" altLang="zh-CN" sz="1600" b="1" dirty="0" smtClean="0">
                <a:latin typeface="+mn-ea"/>
                <a:sym typeface="+mn-ea"/>
              </a:rPr>
              <a:t>OA</a:t>
            </a:r>
            <a:r>
              <a:rPr lang="zh-CN" altLang="zh-CN" sz="1600" b="1" dirty="0" smtClean="0">
                <a:latin typeface="+mn-ea"/>
                <a:sym typeface="+mn-ea"/>
              </a:rPr>
              <a:t>系统）。</a:t>
            </a:r>
            <a:endParaRPr lang="zh-CN" altLang="en-US" sz="1600" b="1" dirty="0" smtClean="0">
              <a:latin typeface="+mn-ea"/>
            </a:endParaRPr>
          </a:p>
          <a:p>
            <a:pPr eaLnBrk="1" hangingPunct="1"/>
            <a:endParaRPr lang="zh-CN" altLang="en-US" sz="16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i"/>
  <p:tag name="KSO_WM_UNIT_INDEX" val="1_1"/>
  <p:tag name="KSO_WM_UNIT_ID" val="diagram160108_4*m_i*1_1"/>
  <p:tag name="KSO_WM_UNIT_LAYERLEVEL" val="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  <p:tag name="KSO_WM_UNIT_TEXT_FILL_FORE_SCHEMECOLOR_INDEX" val="2"/>
  <p:tag name="KSO_WM_UNIT_TEXT_FILL_TYP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5_2"/>
  <p:tag name="KSO_WM_UNIT_ID" val="diagram160108_4*m_h_i*1_5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5_1"/>
  <p:tag name="KSO_WM_UNIT_ID" val="diagram160108_4*m_h_i*1_5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9"/>
  <p:tag name="KSO_WM_UNI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1_3"/>
  <p:tag name="KSO_WM_UNIT_ID" val="diagram160108_4*m_h_i*1_1_3"/>
  <p:tag name="KSO_WM_UNIT_LAYERLEVEL" val="1_1_1"/>
  <p:tag name="KSO_WM_UNIT_HIGHLIGHT" val="0"/>
  <p:tag name="KSO_WM_UNIT_COMPATIBLE" val="0"/>
  <p:tag name="KSO_WM_DIAGRAM_GROUP_CODE" val="m1-1"/>
  <p:tag name="KSO_WM_UNIT_ISCONTENTSTITLE" val="0"/>
  <p:tag name="KSO_WM_UNIT_NOCLEAR" val="0"/>
  <p:tag name="KSO_WM_UNIT_DIAGRAM_ISNUMVISUAL" val="0"/>
  <p:tag name="KSO_WM_UNIT_DIAGRAM_ISREFERUNIT" val="0"/>
  <p:tag name="KSO_WM_UNIT_BIND_DECORATION_IDS" val="diagram160108_4*m_i*1_2;diagram160108_4*m_i*1_3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f"/>
  <p:tag name="KSO_WM_UNIT_INDEX" val="1_1_1"/>
  <p:tag name="KSO_WM_UNIT_ID" val="diagram160108_4*m_h_f*1_1_1"/>
  <p:tag name="KSO_WM_UNIT_LAYERLEVEL" val="1_1_1"/>
  <p:tag name="KSO_WM_UNIT_VALUE" val="18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4*m_h_a*1_1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1_1"/>
  <p:tag name="KSO_WM_UNIT_PRESET_TEXT" val="添加标题"/>
  <p:tag name="KSO_WM_UNIT_TEXT_FILL_FORE_SCHEMECOLOR_INDEX" val="14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3_1"/>
  <p:tag name="KSO_WM_UNIT_ID" val="diagram160108_4*m_h_i*1_3_1"/>
  <p:tag name="KSO_WM_UNIT_LAYERLEVEL" val="1_1_1"/>
  <p:tag name="KSO_WM_UNIT_HIGHLIGHT" val="0"/>
  <p:tag name="KSO_WM_UNIT_COMPATIBLE" val="0"/>
  <p:tag name="KSO_WM_DIAGRAM_GROUP_CODE" val="m1-1"/>
  <p:tag name="KSO_WM_UNIT_ISCONTENTSTITLE" val="0"/>
  <p:tag name="KSO_WM_UNIT_NOCLEAR" val="0"/>
  <p:tag name="KSO_WM_UNIT_DIAGRAM_ISNUMVISUAL" val="0"/>
  <p:tag name="KSO_WM_UNIT_DIAGRAM_ISREFERUNIT" val="0"/>
  <p:tag name="KSO_WM_UNIT_BIND_DECORATION_IDS" val="diagram160108_4*m_i*1_6;diagram160108_4*m_i*1_7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4*m_h_a*1_3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3_1"/>
  <p:tag name="KSO_WM_UNIT_PRESET_TEXT" val="添加标题"/>
  <p:tag name="KSO_WM_UNIT_TEXT_FILL_FORE_SCHEMECOLOR_INDEX" val="14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f"/>
  <p:tag name="KSO_WM_UNIT_INDEX" val="1_3_1"/>
  <p:tag name="KSO_WM_UNIT_ID" val="diagram160108_4*m_h_f*1_3_1"/>
  <p:tag name="KSO_WM_UNIT_LAYERLEVEL" val="1_1_1"/>
  <p:tag name="KSO_WM_UNIT_VALUE" val="18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5_3"/>
  <p:tag name="KSO_WM_UNIT_ID" val="diagram160108_4*m_h_i*1_5_3"/>
  <p:tag name="KSO_WM_UNIT_LAYERLEVEL" val="1_1_1"/>
  <p:tag name="KSO_WM_UNIT_HIGHLIGHT" val="0"/>
  <p:tag name="KSO_WM_UNIT_COMPATIBLE" val="0"/>
  <p:tag name="KSO_WM_DIAGRAM_GROUP_CODE" val="m1-1"/>
  <p:tag name="KSO_WM_UNIT_ISCONTENTSTITLE" val="0"/>
  <p:tag name="KSO_WM_UNIT_NOCLEAR" val="0"/>
  <p:tag name="KSO_WM_UNIT_DIAGRAM_ISNUMVISUAL" val="0"/>
  <p:tag name="KSO_WM_UNIT_DIAGRAM_ISREFERUNIT" val="0"/>
  <p:tag name="KSO_WM_UNIT_BIND_DECORATION_IDS" val="diagram160108_4*m_i*1_10;diagram160108_4*m_i*1_11"/>
  <p:tag name="KSO_WM_UNIT_FILL_FORE_SCHEMECOLOR_INDEX" val="9"/>
  <p:tag name="KSO_WM_UNIT_FILL_TYPE" val="1"/>
  <p:tag name="KSO_WM_UNIT_TEXT_FILL_FORE_SCHEMECOLOR_INDEX" val="14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4*m_h_a*1_5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5_1"/>
  <p:tag name="KSO_WM_UNIT_PRESET_TEXT" val="添加标题"/>
  <p:tag name="KSO_WM_UNIT_TEXT_FILL_FORE_SCHEMECOLOR_INDEX" val="14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1_2"/>
  <p:tag name="KSO_WM_UNIT_ID" val="diagram160108_4*m_h_i*1_1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f"/>
  <p:tag name="KSO_WM_UNIT_INDEX" val="1_5_1"/>
  <p:tag name="KSO_WM_UNIT_ID" val="diagram160108_4*m_h_f*1_5_1"/>
  <p:tag name="KSO_WM_UNIT_LAYERLEVEL" val="1_1_1"/>
  <p:tag name="KSO_WM_UNIT_VALUE" val="18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2_3"/>
  <p:tag name="KSO_WM_UNIT_ID" val="diagram160108_4*m_h_i*1_2_3"/>
  <p:tag name="KSO_WM_UNIT_LAYERLEVEL" val="1_1_1"/>
  <p:tag name="KSO_WM_UNIT_HIGHLIGHT" val="0"/>
  <p:tag name="KSO_WM_UNIT_COMPATIBLE" val="0"/>
  <p:tag name="KSO_WM_DIAGRAM_GROUP_CODE" val="m1-1"/>
  <p:tag name="KSO_WM_UNIT_ISCONTENTSTITLE" val="0"/>
  <p:tag name="KSO_WM_UNIT_NOCLEAR" val="0"/>
  <p:tag name="KSO_WM_UNIT_DIAGRAM_ISNUMVISUAL" val="0"/>
  <p:tag name="KSO_WM_UNIT_DIAGRAM_ISREFERUNIT" val="0"/>
  <p:tag name="KSO_WM_UNIT_BIND_DECORATION_IDS" val="diagram160108_4*m_i*1_4;diagram160108_4*m_i*1_5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4*m_h_a*1_2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2_1"/>
  <p:tag name="KSO_WM_UNIT_PRESET_TEXT" val="添加标题"/>
  <p:tag name="KSO_WM_UNIT_TEXT_FILL_FORE_SCHEMECOLOR_INDEX" val="14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f"/>
  <p:tag name="KSO_WM_UNIT_INDEX" val="1_2_1"/>
  <p:tag name="KSO_WM_UNIT_ID" val="diagram160108_4*m_h_f*1_2_1"/>
  <p:tag name="KSO_WM_UNIT_LAYERLEVEL" val="1_1_1"/>
  <p:tag name="KSO_WM_UNIT_VALUE" val="18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4_3"/>
  <p:tag name="KSO_WM_UNIT_ID" val="diagram160108_4*m_h_i*1_4_3"/>
  <p:tag name="KSO_WM_UNIT_LAYERLEVEL" val="1_1_1"/>
  <p:tag name="KSO_WM_UNIT_HIGHLIGHT" val="0"/>
  <p:tag name="KSO_WM_UNIT_COMPATIBLE" val="0"/>
  <p:tag name="KSO_WM_DIAGRAM_GROUP_CODE" val="m1-1"/>
  <p:tag name="KSO_WM_UNIT_ISCONTENTSTITLE" val="0"/>
  <p:tag name="KSO_WM_UNIT_NOCLEAR" val="0"/>
  <p:tag name="KSO_WM_UNIT_DIAGRAM_ISNUMVISUAL" val="0"/>
  <p:tag name="KSO_WM_UNIT_DIAGRAM_ISREFERUNIT" val="0"/>
  <p:tag name="KSO_WM_UNIT_BIND_DECORATION_IDS" val="diagram160108_4*m_i*1_8;diagram160108_4*m_i*1_9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160108_4*m_h_a*1_4_1"/>
  <p:tag name="KSO_WM_TEMPLATE_CATEGORY" val="diagram"/>
  <p:tag name="KSO_WM_TEMPLATE_INDEX" val="16010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7"/>
  <p:tag name="KSO_WM_UNIT_TYPE" val="m_h_a"/>
  <p:tag name="KSO_WM_UNIT_INDEX" val="1_4_1"/>
  <p:tag name="KSO_WM_UNIT_PRESET_TEXT" val="添加标题"/>
  <p:tag name="KSO_WM_UNIT_TEXT_FILL_FORE_SCHEMECOLOR_INDEX" val="14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f"/>
  <p:tag name="KSO_WM_UNIT_INDEX" val="1_4_1"/>
  <p:tag name="KSO_WM_UNIT_ID" val="diagram160108_4*m_h_f*1_4_1"/>
  <p:tag name="KSO_WM_UNIT_LAYERLEVEL" val="1_1_1"/>
  <p:tag name="KSO_WM_UNIT_VALUE" val="18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文本具体内容"/>
  <p:tag name="KSO_WM_UNIT_TEXT_FILL_FORE_SCHEMECOLOR_INDEX" val="13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1_1"/>
  <p:tag name="KSO_WM_UNIT_ID" val="diagram160108_4*m_h_i*1_1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2_2"/>
  <p:tag name="KSO_WM_UNIT_ID" val="diagram160108_4*m_h_i*1_2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2_1"/>
  <p:tag name="KSO_WM_UNIT_ID" val="diagram160108_4*m_h_i*1_2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3_2"/>
  <p:tag name="KSO_WM_UNIT_ID" val="diagram160108_4*m_h_i*1_3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3_3"/>
  <p:tag name="KSO_WM_UNIT_ID" val="diagram160108_4*m_h_i*1_3_3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4_2"/>
  <p:tag name="KSO_WM_UNIT_ID" val="diagram160108_4*m_h_i*1_4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5"/>
  <p:tag name="KSO_WM_UNIT_LINE_FILL_TYP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108"/>
  <p:tag name="KSO_WM_UNIT_TYPE" val="m_h_i"/>
  <p:tag name="KSO_WM_UNIT_INDEX" val="1_4_1"/>
  <p:tag name="KSO_WM_UNIT_ID" val="diagram160108_4*m_h_i*1_4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1430</Words>
  <Application>Microsoft Office PowerPoint</Application>
  <PresentationFormat>全屏显示(4:3)</PresentationFormat>
  <Paragraphs>199</Paragraphs>
  <Slides>42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3" baseType="lpstr">
      <vt:lpstr>新細明體</vt:lpstr>
      <vt:lpstr>仿宋</vt:lpstr>
      <vt:lpstr>黑体</vt:lpstr>
      <vt:lpstr>华文中宋</vt:lpstr>
      <vt:lpstr>宋体</vt:lpstr>
      <vt:lpstr>微软雅黑</vt:lpstr>
      <vt:lpstr>Arial</vt:lpstr>
      <vt:lpstr>Calibri</vt:lpstr>
      <vt:lpstr>Constantia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zq</cp:lastModifiedBy>
  <cp:revision>382</cp:revision>
  <dcterms:created xsi:type="dcterms:W3CDTF">2017-02-06T00:38:00Z</dcterms:created>
  <dcterms:modified xsi:type="dcterms:W3CDTF">2023-03-15T06:38:59Z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2052-11.8.2.8053</vt:lpwstr>
  </property>
</Properties>
</file>